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  <p:sldId id="282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5" r:id="rId36"/>
    <p:sldId id="296" r:id="rId37"/>
    <p:sldId id="292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0" r:id="rId59"/>
    <p:sldId id="311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9682" autoAdjust="0"/>
  </p:normalViewPr>
  <p:slideViewPr>
    <p:cSldViewPr snapToGrid="0" snapToObjects="1">
      <p:cViewPr varScale="1">
        <p:scale>
          <a:sx n="85" d="100"/>
          <a:sy n="85" d="100"/>
        </p:scale>
        <p:origin x="-96" y="-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AE00A-D010-824D-84C5-CE01AC2ADAE1}" type="doc">
      <dgm:prSet loTypeId="urn:microsoft.com/office/officeart/2008/layout/PictureAccentList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A117D7-A280-D040-9D6B-06967D63A343}">
      <dgm:prSet phldrT="[Text]"/>
      <dgm:spPr/>
      <dgm:t>
        <a:bodyPr/>
        <a:lstStyle/>
        <a:p>
          <a:r>
            <a:rPr lang="en-US" dirty="0" smtClean="0"/>
            <a:t>Project Source Code</a:t>
          </a:r>
          <a:endParaRPr lang="en-US" dirty="0"/>
        </a:p>
      </dgm:t>
    </dgm:pt>
    <dgm:pt modelId="{7FDDF2FE-0DE5-B14B-81A8-0C49A45D1193}" type="parTrans" cxnId="{6526C11B-1888-A74B-908F-AA9DF8FCBDE2}">
      <dgm:prSet/>
      <dgm:spPr/>
      <dgm:t>
        <a:bodyPr/>
        <a:lstStyle/>
        <a:p>
          <a:endParaRPr lang="en-US"/>
        </a:p>
      </dgm:t>
    </dgm:pt>
    <dgm:pt modelId="{0FCBFFD4-04D9-B14D-B0C5-1E49E63353F1}" type="sibTrans" cxnId="{6526C11B-1888-A74B-908F-AA9DF8FCBDE2}">
      <dgm:prSet/>
      <dgm:spPr/>
      <dgm:t>
        <a:bodyPr/>
        <a:lstStyle/>
        <a:p>
          <a:endParaRPr lang="en-US"/>
        </a:p>
      </dgm:t>
    </dgm:pt>
    <dgm:pt modelId="{7078E494-E098-DC42-9928-E2DC737FE690}">
      <dgm:prSet phldrT="[Text]"/>
      <dgm:spPr/>
      <dgm:t>
        <a:bodyPr/>
        <a:lstStyle/>
        <a:p>
          <a:r>
            <a:rPr lang="en-US" dirty="0" smtClean="0"/>
            <a:t>External Applications</a:t>
          </a:r>
          <a:endParaRPr lang="en-US" dirty="0"/>
        </a:p>
      </dgm:t>
    </dgm:pt>
    <dgm:pt modelId="{3A102955-44AC-B54E-A10D-0205EAF6E8F4}" type="parTrans" cxnId="{C402E909-6F70-5B4C-A965-9B425BBEDC25}">
      <dgm:prSet/>
      <dgm:spPr/>
      <dgm:t>
        <a:bodyPr/>
        <a:lstStyle/>
        <a:p>
          <a:endParaRPr lang="en-US"/>
        </a:p>
      </dgm:t>
    </dgm:pt>
    <dgm:pt modelId="{E954F849-95E8-7943-A437-D75DD9A006F3}" type="sibTrans" cxnId="{C402E909-6F70-5B4C-A965-9B425BBEDC25}">
      <dgm:prSet/>
      <dgm:spPr/>
      <dgm:t>
        <a:bodyPr/>
        <a:lstStyle/>
        <a:p>
          <a:endParaRPr lang="en-US"/>
        </a:p>
      </dgm:t>
    </dgm:pt>
    <dgm:pt modelId="{25CB1070-DA2D-554A-8A80-49C6EB0AEAAC}">
      <dgm:prSet phldrT="[Text]"/>
      <dgm:spPr/>
      <dgm:t>
        <a:bodyPr/>
        <a:lstStyle/>
        <a:p>
          <a:r>
            <a:rPr lang="en-US" dirty="0" smtClean="0"/>
            <a:t>Static Resources</a:t>
          </a:r>
          <a:endParaRPr lang="en-US" dirty="0"/>
        </a:p>
      </dgm:t>
    </dgm:pt>
    <dgm:pt modelId="{FC1FCAA2-6463-E645-83DE-01436D028822}" type="parTrans" cxnId="{6CBCACF5-C6B0-404C-B988-382647D349AC}">
      <dgm:prSet/>
      <dgm:spPr/>
      <dgm:t>
        <a:bodyPr/>
        <a:lstStyle/>
        <a:p>
          <a:endParaRPr lang="en-US"/>
        </a:p>
      </dgm:t>
    </dgm:pt>
    <dgm:pt modelId="{90C4BA90-FDC4-3944-922D-56615BBAB5D4}" type="sibTrans" cxnId="{6CBCACF5-C6B0-404C-B988-382647D349AC}">
      <dgm:prSet/>
      <dgm:spPr/>
      <dgm:t>
        <a:bodyPr/>
        <a:lstStyle/>
        <a:p>
          <a:endParaRPr lang="en-US"/>
        </a:p>
      </dgm:t>
    </dgm:pt>
    <dgm:pt modelId="{FFCD5D2D-6F44-D34F-9CBD-86B80B2E9B20}">
      <dgm:prSet phldrT="[Text]"/>
      <dgm:spPr/>
      <dgm:t>
        <a:bodyPr/>
        <a:lstStyle/>
        <a:p>
          <a:r>
            <a:rPr lang="en-US" dirty="0" smtClean="0"/>
            <a:t>Media</a:t>
          </a:r>
          <a:endParaRPr lang="en-US" dirty="0"/>
        </a:p>
      </dgm:t>
    </dgm:pt>
    <dgm:pt modelId="{BF64BF32-04B9-3A43-9812-36A46AB0ABA9}" type="parTrans" cxnId="{FA5664EC-83B4-C14A-89D5-6075214CC0CB}">
      <dgm:prSet/>
      <dgm:spPr/>
      <dgm:t>
        <a:bodyPr/>
        <a:lstStyle/>
        <a:p>
          <a:endParaRPr lang="en-US"/>
        </a:p>
      </dgm:t>
    </dgm:pt>
    <dgm:pt modelId="{94A1B50C-FBA6-E443-AEB8-6F6D751401AB}" type="sibTrans" cxnId="{FA5664EC-83B4-C14A-89D5-6075214CC0CB}">
      <dgm:prSet/>
      <dgm:spPr/>
      <dgm:t>
        <a:bodyPr/>
        <a:lstStyle/>
        <a:p>
          <a:endParaRPr lang="en-US"/>
        </a:p>
      </dgm:t>
    </dgm:pt>
    <dgm:pt modelId="{7EF279A6-8887-FC44-B062-C7943299B6DE}">
      <dgm:prSet phldrT="[Text]"/>
      <dgm:spPr/>
      <dgm:t>
        <a:bodyPr/>
        <a:lstStyle/>
        <a:p>
          <a:r>
            <a:rPr lang="en-US" dirty="0" smtClean="0"/>
            <a:t>Django Project</a:t>
          </a:r>
          <a:endParaRPr lang="en-US" dirty="0"/>
        </a:p>
      </dgm:t>
    </dgm:pt>
    <dgm:pt modelId="{83EAD829-714A-9A4B-9EC2-4ABED8C208DE}" type="parTrans" cxnId="{98A91FF6-B24A-AC41-AA33-2E5BA370FB4E}">
      <dgm:prSet/>
      <dgm:spPr/>
      <dgm:t>
        <a:bodyPr/>
        <a:lstStyle/>
        <a:p>
          <a:endParaRPr lang="en-US"/>
        </a:p>
      </dgm:t>
    </dgm:pt>
    <dgm:pt modelId="{578753E8-3A8D-FF41-B1C6-5EC6D4349F1F}" type="sibTrans" cxnId="{98A91FF6-B24A-AC41-AA33-2E5BA370FB4E}">
      <dgm:prSet/>
      <dgm:spPr/>
      <dgm:t>
        <a:bodyPr/>
        <a:lstStyle/>
        <a:p>
          <a:endParaRPr lang="en-US"/>
        </a:p>
      </dgm:t>
    </dgm:pt>
    <dgm:pt modelId="{2E0EB67C-CEE5-3145-9457-AC2FE314FDA7}">
      <dgm:prSet phldrT="[Text]"/>
      <dgm:spPr/>
      <dgm:t>
        <a:bodyPr/>
        <a:lstStyle/>
        <a:p>
          <a:r>
            <a:rPr lang="en-US" dirty="0" smtClean="0"/>
            <a:t>Web Server Config</a:t>
          </a:r>
          <a:endParaRPr lang="en-US" dirty="0"/>
        </a:p>
      </dgm:t>
    </dgm:pt>
    <dgm:pt modelId="{AECE4F7F-27B9-6442-8D8D-6C02209A0E7B}" type="parTrans" cxnId="{A2124C4C-9662-4148-95C6-9ABE4927A63A}">
      <dgm:prSet/>
      <dgm:spPr/>
      <dgm:t>
        <a:bodyPr/>
        <a:lstStyle/>
        <a:p>
          <a:endParaRPr lang="en-US"/>
        </a:p>
      </dgm:t>
    </dgm:pt>
    <dgm:pt modelId="{8EFDA955-CDFE-884D-8F1F-4EB82A725128}" type="sibTrans" cxnId="{A2124C4C-9662-4148-95C6-9ABE4927A63A}">
      <dgm:prSet/>
      <dgm:spPr/>
      <dgm:t>
        <a:bodyPr/>
        <a:lstStyle/>
        <a:p>
          <a:endParaRPr lang="en-US"/>
        </a:p>
      </dgm:t>
    </dgm:pt>
    <dgm:pt modelId="{BBEC57F8-BE0B-474C-BC5D-46830CBF0579}">
      <dgm:prSet phldrT="[Text]"/>
      <dgm:spPr/>
      <dgm:t>
        <a:bodyPr/>
        <a:lstStyle/>
        <a:p>
          <a:r>
            <a:rPr lang="en-US" dirty="0" smtClean="0"/>
            <a:t>Database Server Config</a:t>
          </a:r>
          <a:endParaRPr lang="en-US" dirty="0"/>
        </a:p>
      </dgm:t>
    </dgm:pt>
    <dgm:pt modelId="{1CB22AB9-6A6D-EC4F-A04B-DB19A2C6C337}" type="parTrans" cxnId="{4C5641D2-6D9E-3847-B41E-5C6A809AB502}">
      <dgm:prSet/>
      <dgm:spPr/>
      <dgm:t>
        <a:bodyPr/>
        <a:lstStyle/>
        <a:p>
          <a:endParaRPr lang="en-US"/>
        </a:p>
      </dgm:t>
    </dgm:pt>
    <dgm:pt modelId="{98085A07-DE1A-2145-A000-2874D4AF2E00}" type="sibTrans" cxnId="{4C5641D2-6D9E-3847-B41E-5C6A809AB502}">
      <dgm:prSet/>
      <dgm:spPr/>
      <dgm:t>
        <a:bodyPr/>
        <a:lstStyle/>
        <a:p>
          <a:endParaRPr lang="en-US"/>
        </a:p>
      </dgm:t>
    </dgm:pt>
    <dgm:pt modelId="{168982DF-3883-B742-B120-CBF783B6A082}">
      <dgm:prSet phldrT="[Text]"/>
      <dgm:spPr/>
      <dgm:t>
        <a:bodyPr/>
        <a:lstStyle/>
        <a:p>
          <a:r>
            <a:rPr lang="en-US" dirty="0" smtClean="0"/>
            <a:t>Deployment Tools</a:t>
          </a:r>
          <a:endParaRPr lang="en-US" dirty="0"/>
        </a:p>
      </dgm:t>
    </dgm:pt>
    <dgm:pt modelId="{04151E4A-83A8-934A-867F-EE08E3CB9B27}" type="parTrans" cxnId="{D0DF326B-3A7F-D24D-B620-C31B6478C18B}">
      <dgm:prSet/>
      <dgm:spPr/>
      <dgm:t>
        <a:bodyPr/>
        <a:lstStyle/>
        <a:p>
          <a:endParaRPr lang="en-US"/>
        </a:p>
      </dgm:t>
    </dgm:pt>
    <dgm:pt modelId="{97719FE8-EADD-F046-A295-B1FD85CB76EE}" type="sibTrans" cxnId="{D0DF326B-3A7F-D24D-B620-C31B6478C18B}">
      <dgm:prSet/>
      <dgm:spPr/>
      <dgm:t>
        <a:bodyPr/>
        <a:lstStyle/>
        <a:p>
          <a:endParaRPr lang="en-US"/>
        </a:p>
      </dgm:t>
    </dgm:pt>
    <dgm:pt modelId="{9E13A7A2-D5B6-0E48-A395-040BE2D92124}">
      <dgm:prSet phldrT="[Text]"/>
      <dgm:spPr/>
      <dgm:t>
        <a:bodyPr/>
        <a:lstStyle/>
        <a:p>
          <a:r>
            <a:rPr lang="en-US" dirty="0" smtClean="0"/>
            <a:t>Monitoring</a:t>
          </a:r>
          <a:endParaRPr lang="en-US" dirty="0"/>
        </a:p>
      </dgm:t>
    </dgm:pt>
    <dgm:pt modelId="{6CD29923-A14F-C64F-A246-9439BFDB4D0B}" type="parTrans" cxnId="{C5B5ABA4-0F1C-9345-9DD0-FD0BB835D203}">
      <dgm:prSet/>
      <dgm:spPr/>
      <dgm:t>
        <a:bodyPr/>
        <a:lstStyle/>
        <a:p>
          <a:endParaRPr lang="en-US"/>
        </a:p>
      </dgm:t>
    </dgm:pt>
    <dgm:pt modelId="{605A0993-B2C3-AA42-8116-C2762812DB91}" type="sibTrans" cxnId="{C5B5ABA4-0F1C-9345-9DD0-FD0BB835D203}">
      <dgm:prSet/>
      <dgm:spPr/>
      <dgm:t>
        <a:bodyPr/>
        <a:lstStyle/>
        <a:p>
          <a:endParaRPr lang="en-US"/>
        </a:p>
      </dgm:t>
    </dgm:pt>
    <dgm:pt modelId="{5A4CDDF7-CDC8-B844-B839-644DB8A0D4A2}" type="pres">
      <dgm:prSet presAssocID="{959AE00A-D010-824D-84C5-CE01AC2ADAE1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17343C6-8375-2040-93BC-E46900559034}" type="pres">
      <dgm:prSet presAssocID="{7EF279A6-8887-FC44-B062-C7943299B6DE}" presName="root" presStyleCnt="0">
        <dgm:presLayoutVars>
          <dgm:chMax/>
          <dgm:chPref val="4"/>
        </dgm:presLayoutVars>
      </dgm:prSet>
      <dgm:spPr/>
    </dgm:pt>
    <dgm:pt modelId="{648C4A6B-C8B7-5547-BD1A-F79BB8EF47F1}" type="pres">
      <dgm:prSet presAssocID="{7EF279A6-8887-FC44-B062-C7943299B6DE}" presName="rootComposite" presStyleCnt="0">
        <dgm:presLayoutVars/>
      </dgm:prSet>
      <dgm:spPr/>
    </dgm:pt>
    <dgm:pt modelId="{10C73D14-A977-4B4D-B32A-B685C587013B}" type="pres">
      <dgm:prSet presAssocID="{7EF279A6-8887-FC44-B062-C7943299B6DE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en-US"/>
        </a:p>
      </dgm:t>
    </dgm:pt>
    <dgm:pt modelId="{3E2A5813-95B5-694C-9E9D-2BA9CCC1AFB0}" type="pres">
      <dgm:prSet presAssocID="{7EF279A6-8887-FC44-B062-C7943299B6DE}" presName="childShape" presStyleCnt="0">
        <dgm:presLayoutVars>
          <dgm:chMax val="0"/>
          <dgm:chPref val="0"/>
        </dgm:presLayoutVars>
      </dgm:prSet>
      <dgm:spPr/>
    </dgm:pt>
    <dgm:pt modelId="{14F19C21-D4E1-FC4C-A35A-D377CB3361D5}" type="pres">
      <dgm:prSet presAssocID="{76A117D7-A280-D040-9D6B-06967D63A343}" presName="childComposite" presStyleCnt="0">
        <dgm:presLayoutVars>
          <dgm:chMax val="0"/>
          <dgm:chPref val="0"/>
        </dgm:presLayoutVars>
      </dgm:prSet>
      <dgm:spPr/>
    </dgm:pt>
    <dgm:pt modelId="{0C698A54-7411-9446-AF26-51EE533635E1}" type="pres">
      <dgm:prSet presAssocID="{76A117D7-A280-D040-9D6B-06967D63A343}" presName="Image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E922CDD-03CF-874F-A00E-8C90BE3FF435}" type="pres">
      <dgm:prSet presAssocID="{76A117D7-A280-D040-9D6B-06967D63A343}" presName="childText" presStyleLbl="ln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16C75-D9AB-5C44-BA21-4FDB4C7F5C46}" type="pres">
      <dgm:prSet presAssocID="{7078E494-E098-DC42-9928-E2DC737FE690}" presName="childComposite" presStyleCnt="0">
        <dgm:presLayoutVars>
          <dgm:chMax val="0"/>
          <dgm:chPref val="0"/>
        </dgm:presLayoutVars>
      </dgm:prSet>
      <dgm:spPr/>
    </dgm:pt>
    <dgm:pt modelId="{322E3A57-7E82-384C-979F-6B7CFDD347BE}" type="pres">
      <dgm:prSet presAssocID="{7078E494-E098-DC42-9928-E2DC737FE690}" presName="Image" presStyleLbl="node1" presStyleIdx="1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5A21E47-F0F9-EB47-900B-DC086E19C24C}" type="pres">
      <dgm:prSet presAssocID="{7078E494-E098-DC42-9928-E2DC737FE690}" presName="childText" presStyleLbl="lnNode1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74CD9-65BD-A346-A925-009B1DFB98BD}" type="pres">
      <dgm:prSet presAssocID="{25CB1070-DA2D-554A-8A80-49C6EB0AEAAC}" presName="childComposite" presStyleCnt="0">
        <dgm:presLayoutVars>
          <dgm:chMax val="0"/>
          <dgm:chPref val="0"/>
        </dgm:presLayoutVars>
      </dgm:prSet>
      <dgm:spPr/>
    </dgm:pt>
    <dgm:pt modelId="{98BAE52E-0410-3A44-822E-EF2167BBBE5F}" type="pres">
      <dgm:prSet presAssocID="{25CB1070-DA2D-554A-8A80-49C6EB0AEAAC}" presName="Image" presStyleLbl="nod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E2EE42-1FA1-6C48-A903-0FF3620A3A5F}" type="pres">
      <dgm:prSet presAssocID="{25CB1070-DA2D-554A-8A80-49C6EB0AEAAC}" presName="childText" presStyleLbl="ln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69C32-574E-0B42-95CE-3DEAD85A1CD1}" type="pres">
      <dgm:prSet presAssocID="{FFCD5D2D-6F44-D34F-9CBD-86B80B2E9B20}" presName="childComposite" presStyleCnt="0">
        <dgm:presLayoutVars>
          <dgm:chMax val="0"/>
          <dgm:chPref val="0"/>
        </dgm:presLayoutVars>
      </dgm:prSet>
      <dgm:spPr/>
    </dgm:pt>
    <dgm:pt modelId="{784B17FE-CEF1-B647-B469-3C9E68905384}" type="pres">
      <dgm:prSet presAssocID="{FFCD5D2D-6F44-D34F-9CBD-86B80B2E9B20}" presName="Image" presStyleLbl="nod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974B6A5-109A-4E40-BB0C-28AF92E4C431}" type="pres">
      <dgm:prSet presAssocID="{FFCD5D2D-6F44-D34F-9CBD-86B80B2E9B20}" presName="childText" presStyleLbl="lnNode1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5AEA9-23C9-CD44-BCE1-D8CD8B2AF021}" type="pres">
      <dgm:prSet presAssocID="{2E0EB67C-CEE5-3145-9457-AC2FE314FDA7}" presName="childComposite" presStyleCnt="0">
        <dgm:presLayoutVars>
          <dgm:chMax val="0"/>
          <dgm:chPref val="0"/>
        </dgm:presLayoutVars>
      </dgm:prSet>
      <dgm:spPr/>
    </dgm:pt>
    <dgm:pt modelId="{1114218C-5035-4D4A-8494-C9C01F4BA275}" type="pres">
      <dgm:prSet presAssocID="{2E0EB67C-CEE5-3145-9457-AC2FE314FDA7}" presName="Image" presStyleLbl="nod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691B0C-6F10-024B-958E-2C60A9BA1F86}" type="pres">
      <dgm:prSet presAssocID="{2E0EB67C-CEE5-3145-9457-AC2FE314FDA7}" presName="childText" presStyleLbl="ln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D29C98-1BD1-D24C-A469-C37AFE507DEF}" type="pres">
      <dgm:prSet presAssocID="{BBEC57F8-BE0B-474C-BC5D-46830CBF0579}" presName="childComposite" presStyleCnt="0">
        <dgm:presLayoutVars>
          <dgm:chMax val="0"/>
          <dgm:chPref val="0"/>
        </dgm:presLayoutVars>
      </dgm:prSet>
      <dgm:spPr/>
    </dgm:pt>
    <dgm:pt modelId="{FD12A3A3-13BF-844E-AE9D-8FBFB245589C}" type="pres">
      <dgm:prSet presAssocID="{BBEC57F8-BE0B-474C-BC5D-46830CBF0579}" presName="Image" presStyleLbl="nod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1894FF-365E-794C-B490-DAC89D977B72}" type="pres">
      <dgm:prSet presAssocID="{BBEC57F8-BE0B-474C-BC5D-46830CBF0579}" presName="childText" presStyleLbl="ln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D3F25-B854-4141-920B-848F8610EED0}" type="pres">
      <dgm:prSet presAssocID="{168982DF-3883-B742-B120-CBF783B6A082}" presName="childComposite" presStyleCnt="0">
        <dgm:presLayoutVars>
          <dgm:chMax val="0"/>
          <dgm:chPref val="0"/>
        </dgm:presLayoutVars>
      </dgm:prSet>
      <dgm:spPr/>
    </dgm:pt>
    <dgm:pt modelId="{8D6DD233-5DEB-DD47-B795-CDB9F56B974D}" type="pres">
      <dgm:prSet presAssocID="{168982DF-3883-B742-B120-CBF783B6A082}" presName="Image" presStyleLbl="node1" presStyleIdx="6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8271E9-E29A-F242-8811-2C4CB07D3928}" type="pres">
      <dgm:prSet presAssocID="{168982DF-3883-B742-B120-CBF783B6A082}" presName="childText" presStyleLbl="lnNode1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2CF23-30B8-014B-89F6-6690A5B89BD3}" type="pres">
      <dgm:prSet presAssocID="{9E13A7A2-D5B6-0E48-A395-040BE2D92124}" presName="childComposite" presStyleCnt="0">
        <dgm:presLayoutVars>
          <dgm:chMax val="0"/>
          <dgm:chPref val="0"/>
        </dgm:presLayoutVars>
      </dgm:prSet>
      <dgm:spPr/>
    </dgm:pt>
    <dgm:pt modelId="{1A367AB0-2AE9-C748-85DD-D1BD242D0C06}" type="pres">
      <dgm:prSet presAssocID="{9E13A7A2-D5B6-0E48-A395-040BE2D92124}" presName="Image" presStyleLbl="nod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54F87EF-9062-E44A-903C-40BD4D148586}" type="pres">
      <dgm:prSet presAssocID="{9E13A7A2-D5B6-0E48-A395-040BE2D92124}" presName="childText" presStyleLbl="lnNode1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CEA6D4-3588-874D-A6BF-19D4A6F5438D}" type="presOf" srcId="{9E13A7A2-D5B6-0E48-A395-040BE2D92124}" destId="{354F87EF-9062-E44A-903C-40BD4D148586}" srcOrd="0" destOrd="0" presId="urn:microsoft.com/office/officeart/2008/layout/PictureAccentList"/>
    <dgm:cxn modelId="{670A9BB5-F2B3-3C4A-96A3-0A10C7FED788}" type="presOf" srcId="{25CB1070-DA2D-554A-8A80-49C6EB0AEAAC}" destId="{DBE2EE42-1FA1-6C48-A903-0FF3620A3A5F}" srcOrd="0" destOrd="0" presId="urn:microsoft.com/office/officeart/2008/layout/PictureAccentList"/>
    <dgm:cxn modelId="{91582625-7A5D-7448-BCE3-6431F1862CCA}" type="presOf" srcId="{959AE00A-D010-824D-84C5-CE01AC2ADAE1}" destId="{5A4CDDF7-CDC8-B844-B839-644DB8A0D4A2}" srcOrd="0" destOrd="0" presId="urn:microsoft.com/office/officeart/2008/layout/PictureAccentList"/>
    <dgm:cxn modelId="{0456241A-D2D0-7745-A776-C361370B42C3}" type="presOf" srcId="{76A117D7-A280-D040-9D6B-06967D63A343}" destId="{9E922CDD-03CF-874F-A00E-8C90BE3FF435}" srcOrd="0" destOrd="0" presId="urn:microsoft.com/office/officeart/2008/layout/PictureAccentList"/>
    <dgm:cxn modelId="{C5B5ABA4-0F1C-9345-9DD0-FD0BB835D203}" srcId="{7EF279A6-8887-FC44-B062-C7943299B6DE}" destId="{9E13A7A2-D5B6-0E48-A395-040BE2D92124}" srcOrd="7" destOrd="0" parTransId="{6CD29923-A14F-C64F-A246-9439BFDB4D0B}" sibTransId="{605A0993-B2C3-AA42-8116-C2762812DB91}"/>
    <dgm:cxn modelId="{6CBCACF5-C6B0-404C-B988-382647D349AC}" srcId="{7EF279A6-8887-FC44-B062-C7943299B6DE}" destId="{25CB1070-DA2D-554A-8A80-49C6EB0AEAAC}" srcOrd="2" destOrd="0" parTransId="{FC1FCAA2-6463-E645-83DE-01436D028822}" sibTransId="{90C4BA90-FDC4-3944-922D-56615BBAB5D4}"/>
    <dgm:cxn modelId="{6526C11B-1888-A74B-908F-AA9DF8FCBDE2}" srcId="{7EF279A6-8887-FC44-B062-C7943299B6DE}" destId="{76A117D7-A280-D040-9D6B-06967D63A343}" srcOrd="0" destOrd="0" parTransId="{7FDDF2FE-0DE5-B14B-81A8-0C49A45D1193}" sibTransId="{0FCBFFD4-04D9-B14D-B0C5-1E49E63353F1}"/>
    <dgm:cxn modelId="{D0DF326B-3A7F-D24D-B620-C31B6478C18B}" srcId="{7EF279A6-8887-FC44-B062-C7943299B6DE}" destId="{168982DF-3883-B742-B120-CBF783B6A082}" srcOrd="6" destOrd="0" parTransId="{04151E4A-83A8-934A-867F-EE08E3CB9B27}" sibTransId="{97719FE8-EADD-F046-A295-B1FD85CB76EE}"/>
    <dgm:cxn modelId="{72AD9D24-DED7-BE45-9277-B557CEBC4494}" type="presOf" srcId="{BBEC57F8-BE0B-474C-BC5D-46830CBF0579}" destId="{051894FF-365E-794C-B490-DAC89D977B72}" srcOrd="0" destOrd="0" presId="urn:microsoft.com/office/officeart/2008/layout/PictureAccentList"/>
    <dgm:cxn modelId="{C402E909-6F70-5B4C-A965-9B425BBEDC25}" srcId="{7EF279A6-8887-FC44-B062-C7943299B6DE}" destId="{7078E494-E098-DC42-9928-E2DC737FE690}" srcOrd="1" destOrd="0" parTransId="{3A102955-44AC-B54E-A10D-0205EAF6E8F4}" sibTransId="{E954F849-95E8-7943-A437-D75DD9A006F3}"/>
    <dgm:cxn modelId="{020C9EA5-57F3-A941-BF9F-66E3D6F1B67D}" type="presOf" srcId="{168982DF-3883-B742-B120-CBF783B6A082}" destId="{0E8271E9-E29A-F242-8811-2C4CB07D3928}" srcOrd="0" destOrd="0" presId="urn:microsoft.com/office/officeart/2008/layout/PictureAccentList"/>
    <dgm:cxn modelId="{60416DB9-0FBC-A347-96AE-59FAB5779307}" type="presOf" srcId="{7078E494-E098-DC42-9928-E2DC737FE690}" destId="{E5A21E47-F0F9-EB47-900B-DC086E19C24C}" srcOrd="0" destOrd="0" presId="urn:microsoft.com/office/officeart/2008/layout/PictureAccentList"/>
    <dgm:cxn modelId="{FA5664EC-83B4-C14A-89D5-6075214CC0CB}" srcId="{7EF279A6-8887-FC44-B062-C7943299B6DE}" destId="{FFCD5D2D-6F44-D34F-9CBD-86B80B2E9B20}" srcOrd="3" destOrd="0" parTransId="{BF64BF32-04B9-3A43-9812-36A46AB0ABA9}" sibTransId="{94A1B50C-FBA6-E443-AEB8-6F6D751401AB}"/>
    <dgm:cxn modelId="{C075B8E1-EED1-784F-8AC5-D71B06CCE069}" type="presOf" srcId="{FFCD5D2D-6F44-D34F-9CBD-86B80B2E9B20}" destId="{E974B6A5-109A-4E40-BB0C-28AF92E4C431}" srcOrd="0" destOrd="0" presId="urn:microsoft.com/office/officeart/2008/layout/PictureAccentList"/>
    <dgm:cxn modelId="{A2124C4C-9662-4148-95C6-9ABE4927A63A}" srcId="{7EF279A6-8887-FC44-B062-C7943299B6DE}" destId="{2E0EB67C-CEE5-3145-9457-AC2FE314FDA7}" srcOrd="4" destOrd="0" parTransId="{AECE4F7F-27B9-6442-8D8D-6C02209A0E7B}" sibTransId="{8EFDA955-CDFE-884D-8F1F-4EB82A725128}"/>
    <dgm:cxn modelId="{4C5641D2-6D9E-3847-B41E-5C6A809AB502}" srcId="{7EF279A6-8887-FC44-B062-C7943299B6DE}" destId="{BBEC57F8-BE0B-474C-BC5D-46830CBF0579}" srcOrd="5" destOrd="0" parTransId="{1CB22AB9-6A6D-EC4F-A04B-DB19A2C6C337}" sibTransId="{98085A07-DE1A-2145-A000-2874D4AF2E00}"/>
    <dgm:cxn modelId="{E6E7E9EE-231E-B44D-A4E9-88AF93487B08}" type="presOf" srcId="{7EF279A6-8887-FC44-B062-C7943299B6DE}" destId="{10C73D14-A977-4B4D-B32A-B685C587013B}" srcOrd="0" destOrd="0" presId="urn:microsoft.com/office/officeart/2008/layout/PictureAccentList"/>
    <dgm:cxn modelId="{98A91FF6-B24A-AC41-AA33-2E5BA370FB4E}" srcId="{959AE00A-D010-824D-84C5-CE01AC2ADAE1}" destId="{7EF279A6-8887-FC44-B062-C7943299B6DE}" srcOrd="0" destOrd="0" parTransId="{83EAD829-714A-9A4B-9EC2-4ABED8C208DE}" sibTransId="{578753E8-3A8D-FF41-B1C6-5EC6D4349F1F}"/>
    <dgm:cxn modelId="{522AA71E-2CDA-544B-B504-170CC0AF2E36}" type="presOf" srcId="{2E0EB67C-CEE5-3145-9457-AC2FE314FDA7}" destId="{1B691B0C-6F10-024B-958E-2C60A9BA1F86}" srcOrd="0" destOrd="0" presId="urn:microsoft.com/office/officeart/2008/layout/PictureAccentList"/>
    <dgm:cxn modelId="{02BA56B8-5C0C-1E4A-8A5B-CF4FE58EE8E7}" type="presParOf" srcId="{5A4CDDF7-CDC8-B844-B839-644DB8A0D4A2}" destId="{617343C6-8375-2040-93BC-E46900559034}" srcOrd="0" destOrd="0" presId="urn:microsoft.com/office/officeart/2008/layout/PictureAccentList"/>
    <dgm:cxn modelId="{19BD73AA-78D1-814D-8324-90804FC10A26}" type="presParOf" srcId="{617343C6-8375-2040-93BC-E46900559034}" destId="{648C4A6B-C8B7-5547-BD1A-F79BB8EF47F1}" srcOrd="0" destOrd="0" presId="urn:microsoft.com/office/officeart/2008/layout/PictureAccentList"/>
    <dgm:cxn modelId="{27F3DF4E-A568-ED41-999B-158AEC9EB869}" type="presParOf" srcId="{648C4A6B-C8B7-5547-BD1A-F79BB8EF47F1}" destId="{10C73D14-A977-4B4D-B32A-B685C587013B}" srcOrd="0" destOrd="0" presId="urn:microsoft.com/office/officeart/2008/layout/PictureAccentList"/>
    <dgm:cxn modelId="{70FEDEDA-F09B-A245-AA6F-A238902D736B}" type="presParOf" srcId="{617343C6-8375-2040-93BC-E46900559034}" destId="{3E2A5813-95B5-694C-9E9D-2BA9CCC1AFB0}" srcOrd="1" destOrd="0" presId="urn:microsoft.com/office/officeart/2008/layout/PictureAccentList"/>
    <dgm:cxn modelId="{CB428CC9-65BF-B24C-9922-917FE1DC8D68}" type="presParOf" srcId="{3E2A5813-95B5-694C-9E9D-2BA9CCC1AFB0}" destId="{14F19C21-D4E1-FC4C-A35A-D377CB3361D5}" srcOrd="0" destOrd="0" presId="urn:microsoft.com/office/officeart/2008/layout/PictureAccentList"/>
    <dgm:cxn modelId="{24E6BA8E-E4E5-6045-A607-F02766639A1A}" type="presParOf" srcId="{14F19C21-D4E1-FC4C-A35A-D377CB3361D5}" destId="{0C698A54-7411-9446-AF26-51EE533635E1}" srcOrd="0" destOrd="0" presId="urn:microsoft.com/office/officeart/2008/layout/PictureAccentList"/>
    <dgm:cxn modelId="{38C45D61-63DA-E947-8B77-65039090F9A1}" type="presParOf" srcId="{14F19C21-D4E1-FC4C-A35A-D377CB3361D5}" destId="{9E922CDD-03CF-874F-A00E-8C90BE3FF435}" srcOrd="1" destOrd="0" presId="urn:microsoft.com/office/officeart/2008/layout/PictureAccentList"/>
    <dgm:cxn modelId="{D77107AF-1C73-8247-A478-F101107267DD}" type="presParOf" srcId="{3E2A5813-95B5-694C-9E9D-2BA9CCC1AFB0}" destId="{17B16C75-D9AB-5C44-BA21-4FDB4C7F5C46}" srcOrd="1" destOrd="0" presId="urn:microsoft.com/office/officeart/2008/layout/PictureAccentList"/>
    <dgm:cxn modelId="{00C64431-DB76-C948-B3CC-1624967C001B}" type="presParOf" srcId="{17B16C75-D9AB-5C44-BA21-4FDB4C7F5C46}" destId="{322E3A57-7E82-384C-979F-6B7CFDD347BE}" srcOrd="0" destOrd="0" presId="urn:microsoft.com/office/officeart/2008/layout/PictureAccentList"/>
    <dgm:cxn modelId="{A9C74EDA-9C01-E54F-986C-0F0C46529336}" type="presParOf" srcId="{17B16C75-D9AB-5C44-BA21-4FDB4C7F5C46}" destId="{E5A21E47-F0F9-EB47-900B-DC086E19C24C}" srcOrd="1" destOrd="0" presId="urn:microsoft.com/office/officeart/2008/layout/PictureAccentList"/>
    <dgm:cxn modelId="{3757FE2F-B9EA-1741-B00F-E5E44409CDEB}" type="presParOf" srcId="{3E2A5813-95B5-694C-9E9D-2BA9CCC1AFB0}" destId="{66674CD9-65BD-A346-A925-009B1DFB98BD}" srcOrd="2" destOrd="0" presId="urn:microsoft.com/office/officeart/2008/layout/PictureAccentList"/>
    <dgm:cxn modelId="{763A9177-57F4-FF4A-A2A7-0EF53F8CFD33}" type="presParOf" srcId="{66674CD9-65BD-A346-A925-009B1DFB98BD}" destId="{98BAE52E-0410-3A44-822E-EF2167BBBE5F}" srcOrd="0" destOrd="0" presId="urn:microsoft.com/office/officeart/2008/layout/PictureAccentList"/>
    <dgm:cxn modelId="{3D98B1B1-4986-3B42-9ADE-4DD836369FD7}" type="presParOf" srcId="{66674CD9-65BD-A346-A925-009B1DFB98BD}" destId="{DBE2EE42-1FA1-6C48-A903-0FF3620A3A5F}" srcOrd="1" destOrd="0" presId="urn:microsoft.com/office/officeart/2008/layout/PictureAccentList"/>
    <dgm:cxn modelId="{26771ACE-B88B-1941-85AD-A18A9735C8AF}" type="presParOf" srcId="{3E2A5813-95B5-694C-9E9D-2BA9CCC1AFB0}" destId="{98269C32-574E-0B42-95CE-3DEAD85A1CD1}" srcOrd="3" destOrd="0" presId="urn:microsoft.com/office/officeart/2008/layout/PictureAccentList"/>
    <dgm:cxn modelId="{C4DFDA62-3DB6-A442-844E-257E1C94D3F5}" type="presParOf" srcId="{98269C32-574E-0B42-95CE-3DEAD85A1CD1}" destId="{784B17FE-CEF1-B647-B469-3C9E68905384}" srcOrd="0" destOrd="0" presId="urn:microsoft.com/office/officeart/2008/layout/PictureAccentList"/>
    <dgm:cxn modelId="{7D7018C9-39C4-8845-AE24-7956D3F9B39B}" type="presParOf" srcId="{98269C32-574E-0B42-95CE-3DEAD85A1CD1}" destId="{E974B6A5-109A-4E40-BB0C-28AF92E4C431}" srcOrd="1" destOrd="0" presId="urn:microsoft.com/office/officeart/2008/layout/PictureAccentList"/>
    <dgm:cxn modelId="{CE587DC6-5706-F344-BE7C-88CC54A22892}" type="presParOf" srcId="{3E2A5813-95B5-694C-9E9D-2BA9CCC1AFB0}" destId="{1E35AEA9-23C9-CD44-BCE1-D8CD8B2AF021}" srcOrd="4" destOrd="0" presId="urn:microsoft.com/office/officeart/2008/layout/PictureAccentList"/>
    <dgm:cxn modelId="{C9365864-FD8D-AF48-BF40-2778B78F8A97}" type="presParOf" srcId="{1E35AEA9-23C9-CD44-BCE1-D8CD8B2AF021}" destId="{1114218C-5035-4D4A-8494-C9C01F4BA275}" srcOrd="0" destOrd="0" presId="urn:microsoft.com/office/officeart/2008/layout/PictureAccentList"/>
    <dgm:cxn modelId="{0C46E9D5-C773-E645-98A6-B900DD632A08}" type="presParOf" srcId="{1E35AEA9-23C9-CD44-BCE1-D8CD8B2AF021}" destId="{1B691B0C-6F10-024B-958E-2C60A9BA1F86}" srcOrd="1" destOrd="0" presId="urn:microsoft.com/office/officeart/2008/layout/PictureAccentList"/>
    <dgm:cxn modelId="{0DB84741-379D-C242-BA0B-EE415085BEB9}" type="presParOf" srcId="{3E2A5813-95B5-694C-9E9D-2BA9CCC1AFB0}" destId="{A2D29C98-1BD1-D24C-A469-C37AFE507DEF}" srcOrd="5" destOrd="0" presId="urn:microsoft.com/office/officeart/2008/layout/PictureAccentList"/>
    <dgm:cxn modelId="{6C6675FE-A78B-A346-8573-60419499E0DB}" type="presParOf" srcId="{A2D29C98-1BD1-D24C-A469-C37AFE507DEF}" destId="{FD12A3A3-13BF-844E-AE9D-8FBFB245589C}" srcOrd="0" destOrd="0" presId="urn:microsoft.com/office/officeart/2008/layout/PictureAccentList"/>
    <dgm:cxn modelId="{C9587339-C49D-2C4D-95EE-A353327E99F5}" type="presParOf" srcId="{A2D29C98-1BD1-D24C-A469-C37AFE507DEF}" destId="{051894FF-365E-794C-B490-DAC89D977B72}" srcOrd="1" destOrd="0" presId="urn:microsoft.com/office/officeart/2008/layout/PictureAccentList"/>
    <dgm:cxn modelId="{E2193807-F5F6-3E49-B7D0-8415669B8CD3}" type="presParOf" srcId="{3E2A5813-95B5-694C-9E9D-2BA9CCC1AFB0}" destId="{044D3F25-B854-4141-920B-848F8610EED0}" srcOrd="6" destOrd="0" presId="urn:microsoft.com/office/officeart/2008/layout/PictureAccentList"/>
    <dgm:cxn modelId="{7A210867-BF4E-B148-9192-817A80B8C918}" type="presParOf" srcId="{044D3F25-B854-4141-920B-848F8610EED0}" destId="{8D6DD233-5DEB-DD47-B795-CDB9F56B974D}" srcOrd="0" destOrd="0" presId="urn:microsoft.com/office/officeart/2008/layout/PictureAccentList"/>
    <dgm:cxn modelId="{2D4A64D2-FAF8-E342-B513-67A564392BA9}" type="presParOf" srcId="{044D3F25-B854-4141-920B-848F8610EED0}" destId="{0E8271E9-E29A-F242-8811-2C4CB07D3928}" srcOrd="1" destOrd="0" presId="urn:microsoft.com/office/officeart/2008/layout/PictureAccentList"/>
    <dgm:cxn modelId="{5DAE7B14-DDB4-AA46-9F58-F96E65AC075E}" type="presParOf" srcId="{3E2A5813-95B5-694C-9E9D-2BA9CCC1AFB0}" destId="{D492CF23-30B8-014B-89F6-6690A5B89BD3}" srcOrd="7" destOrd="0" presId="urn:microsoft.com/office/officeart/2008/layout/PictureAccentList"/>
    <dgm:cxn modelId="{18E6301A-A7DA-3848-B0AC-5E41D5C1DF8A}" type="presParOf" srcId="{D492CF23-30B8-014B-89F6-6690A5B89BD3}" destId="{1A367AB0-2AE9-C748-85DD-D1BD242D0C06}" srcOrd="0" destOrd="0" presId="urn:microsoft.com/office/officeart/2008/layout/PictureAccentList"/>
    <dgm:cxn modelId="{1D1696AD-189C-F741-BBAF-E269887DAEBB}" type="presParOf" srcId="{D492CF23-30B8-014B-89F6-6690A5B89BD3}" destId="{354F87EF-9062-E44A-903C-40BD4D14858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9BB6E-92E3-DC4D-AEE6-46843B5EDC33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7C5AF7-FF66-484D-94D7-B1030C62A257}">
      <dgm:prSet phldrT="[Text]"/>
      <dgm:spPr/>
      <dgm:t>
        <a:bodyPr/>
        <a:lstStyle/>
        <a:p>
          <a:r>
            <a:rPr lang="en-US" dirty="0" smtClean="0"/>
            <a:t>Course	</a:t>
          </a:r>
          <a:endParaRPr lang="en-US" dirty="0"/>
        </a:p>
      </dgm:t>
    </dgm:pt>
    <dgm:pt modelId="{838E1880-EB04-8649-9C75-0804C42F4B60}" type="parTrans" cxnId="{000BBCED-DE85-1040-9000-87636B9F8CFA}">
      <dgm:prSet/>
      <dgm:spPr/>
      <dgm:t>
        <a:bodyPr/>
        <a:lstStyle/>
        <a:p>
          <a:endParaRPr lang="en-US"/>
        </a:p>
      </dgm:t>
    </dgm:pt>
    <dgm:pt modelId="{EA764E12-63F5-104E-B6BA-BF504FEEBE2D}" type="sibTrans" cxnId="{000BBCED-DE85-1040-9000-87636B9F8CFA}">
      <dgm:prSet/>
      <dgm:spPr/>
      <dgm:t>
        <a:bodyPr/>
        <a:lstStyle/>
        <a:p>
          <a:endParaRPr lang="en-US"/>
        </a:p>
      </dgm:t>
    </dgm:pt>
    <dgm:pt modelId="{0F081436-E68F-4A46-A0BC-1A1F50633F6E}">
      <dgm:prSet phldrT="[Text]"/>
      <dgm:spPr/>
      <dgm:t>
        <a:bodyPr/>
        <a:lstStyle/>
        <a:p>
          <a:r>
            <a:rPr lang="en-US" dirty="0" smtClean="0"/>
            <a:t>id</a:t>
          </a:r>
          <a:endParaRPr lang="en-US" dirty="0"/>
        </a:p>
      </dgm:t>
    </dgm:pt>
    <dgm:pt modelId="{39835ED0-08E2-3147-BA9D-92E7362DC40E}" type="parTrans" cxnId="{CFF4C8AB-F393-9C4E-9325-CFD4603F4F4C}">
      <dgm:prSet/>
      <dgm:spPr/>
      <dgm:t>
        <a:bodyPr/>
        <a:lstStyle/>
        <a:p>
          <a:endParaRPr lang="en-US"/>
        </a:p>
      </dgm:t>
    </dgm:pt>
    <dgm:pt modelId="{2392BCC0-DD89-B245-822A-94BA01B5F517}" type="sibTrans" cxnId="{CFF4C8AB-F393-9C4E-9325-CFD4603F4F4C}">
      <dgm:prSet/>
      <dgm:spPr/>
      <dgm:t>
        <a:bodyPr/>
        <a:lstStyle/>
        <a:p>
          <a:endParaRPr lang="en-US"/>
        </a:p>
      </dgm:t>
    </dgm:pt>
    <dgm:pt modelId="{534410D6-43E8-0D49-9523-9A3C30B8FFDE}">
      <dgm:prSet phldrT="[Text]"/>
      <dgm:spPr/>
      <dgm:t>
        <a:bodyPr/>
        <a:lstStyle/>
        <a:p>
          <a:r>
            <a:rPr lang="en-US" dirty="0" smtClean="0"/>
            <a:t>Student</a:t>
          </a:r>
          <a:endParaRPr lang="en-US" dirty="0"/>
        </a:p>
      </dgm:t>
    </dgm:pt>
    <dgm:pt modelId="{59393BA5-1A31-7947-8AB9-B7EDDCEE0D8C}" type="parTrans" cxnId="{1E9FB333-15A7-ED44-A567-BCDFF8F5F045}">
      <dgm:prSet/>
      <dgm:spPr/>
      <dgm:t>
        <a:bodyPr/>
        <a:lstStyle/>
        <a:p>
          <a:endParaRPr lang="en-US"/>
        </a:p>
      </dgm:t>
    </dgm:pt>
    <dgm:pt modelId="{A2759EED-FADD-5842-AE09-5F8F90BBDF1C}" type="sibTrans" cxnId="{1E9FB333-15A7-ED44-A567-BCDFF8F5F045}">
      <dgm:prSet/>
      <dgm:spPr/>
      <dgm:t>
        <a:bodyPr/>
        <a:lstStyle/>
        <a:p>
          <a:endParaRPr lang="en-US"/>
        </a:p>
      </dgm:t>
    </dgm:pt>
    <dgm:pt modelId="{A6211DED-53D9-2E44-9A40-FB38C8DDF0BD}">
      <dgm:prSet phldrT="[Text]"/>
      <dgm:spPr/>
      <dgm:t>
        <a:bodyPr/>
        <a:lstStyle/>
        <a:p>
          <a:r>
            <a:rPr lang="en-US" dirty="0" smtClean="0"/>
            <a:t>id</a:t>
          </a:r>
          <a:endParaRPr lang="en-US" dirty="0"/>
        </a:p>
      </dgm:t>
    </dgm:pt>
    <dgm:pt modelId="{9280D245-41C6-594E-B08B-087887E3508D}" type="parTrans" cxnId="{3745BFF1-3F93-974A-9CA4-5FEC3965C0A5}">
      <dgm:prSet/>
      <dgm:spPr/>
      <dgm:t>
        <a:bodyPr/>
        <a:lstStyle/>
        <a:p>
          <a:endParaRPr lang="en-US"/>
        </a:p>
      </dgm:t>
    </dgm:pt>
    <dgm:pt modelId="{848B324C-AE60-7748-8897-B43377AAD7F0}" type="sibTrans" cxnId="{3745BFF1-3F93-974A-9CA4-5FEC3965C0A5}">
      <dgm:prSet/>
      <dgm:spPr/>
      <dgm:t>
        <a:bodyPr/>
        <a:lstStyle/>
        <a:p>
          <a:endParaRPr lang="en-US"/>
        </a:p>
      </dgm:t>
    </dgm:pt>
    <dgm:pt modelId="{7BB4D310-425D-AA43-ADB8-56237BC2B4EA}">
      <dgm:prSet phldrT="[Text]"/>
      <dgm:spPr/>
      <dgm:t>
        <a:bodyPr/>
        <a:lstStyle/>
        <a:p>
          <a:r>
            <a:rPr lang="en-US" dirty="0" smtClean="0"/>
            <a:t>Assignment</a:t>
          </a:r>
          <a:endParaRPr lang="en-US" dirty="0"/>
        </a:p>
      </dgm:t>
    </dgm:pt>
    <dgm:pt modelId="{DB0F6E19-2196-1A4B-8E3B-0115801A1348}" type="parTrans" cxnId="{D2856467-C582-2C4B-A16D-2C9CF03218F6}">
      <dgm:prSet/>
      <dgm:spPr/>
      <dgm:t>
        <a:bodyPr/>
        <a:lstStyle/>
        <a:p>
          <a:endParaRPr lang="en-US"/>
        </a:p>
      </dgm:t>
    </dgm:pt>
    <dgm:pt modelId="{F1B790A9-A5D7-794D-AF6A-6113D5B2AAA4}" type="sibTrans" cxnId="{D2856467-C582-2C4B-A16D-2C9CF03218F6}">
      <dgm:prSet/>
      <dgm:spPr/>
      <dgm:t>
        <a:bodyPr/>
        <a:lstStyle/>
        <a:p>
          <a:endParaRPr lang="en-US"/>
        </a:p>
      </dgm:t>
    </dgm:pt>
    <dgm:pt modelId="{F824C378-77E4-004E-93F0-E762D6271AE6}">
      <dgm:prSet phldrT="[Text]"/>
      <dgm:spPr/>
      <dgm:t>
        <a:bodyPr/>
        <a:lstStyle/>
        <a:p>
          <a:r>
            <a:rPr lang="en-US" dirty="0" smtClean="0"/>
            <a:t>id</a:t>
          </a:r>
          <a:endParaRPr lang="en-US" dirty="0"/>
        </a:p>
      </dgm:t>
    </dgm:pt>
    <dgm:pt modelId="{361D3D31-E31B-B440-9736-D850DE303ED1}" type="parTrans" cxnId="{55CB3D59-0AB0-3C43-A720-9A764A2EDFC8}">
      <dgm:prSet/>
      <dgm:spPr/>
      <dgm:t>
        <a:bodyPr/>
        <a:lstStyle/>
        <a:p>
          <a:endParaRPr lang="en-US"/>
        </a:p>
      </dgm:t>
    </dgm:pt>
    <dgm:pt modelId="{B596D5E0-0A2B-3543-A9E8-D5AAA0EE678F}" type="sibTrans" cxnId="{55CB3D59-0AB0-3C43-A720-9A764A2EDFC8}">
      <dgm:prSet/>
      <dgm:spPr/>
      <dgm:t>
        <a:bodyPr/>
        <a:lstStyle/>
        <a:p>
          <a:endParaRPr lang="en-US"/>
        </a:p>
      </dgm:t>
    </dgm:pt>
    <dgm:pt modelId="{E4E03DA0-B405-024A-AFC8-63E46612D3FE}">
      <dgm:prSet phldrT="[Text]"/>
      <dgm:spPr/>
      <dgm:t>
        <a:bodyPr/>
        <a:lstStyle/>
        <a:p>
          <a:r>
            <a:rPr lang="en-US" dirty="0" err="1" smtClean="0"/>
            <a:t>points_earned</a:t>
          </a:r>
          <a:endParaRPr lang="en-US" dirty="0"/>
        </a:p>
      </dgm:t>
    </dgm:pt>
    <dgm:pt modelId="{F8AF24E5-0BEF-E14D-95B5-EB5B843C8689}" type="parTrans" cxnId="{A73ED303-17F9-DF49-94DA-F9525F36A7F0}">
      <dgm:prSet/>
      <dgm:spPr/>
      <dgm:t>
        <a:bodyPr/>
        <a:lstStyle/>
        <a:p>
          <a:endParaRPr lang="en-US"/>
        </a:p>
      </dgm:t>
    </dgm:pt>
    <dgm:pt modelId="{D9F36728-035A-5D41-93F4-0E90587E9F70}" type="sibTrans" cxnId="{A73ED303-17F9-DF49-94DA-F9525F36A7F0}">
      <dgm:prSet/>
      <dgm:spPr/>
      <dgm:t>
        <a:bodyPr/>
        <a:lstStyle/>
        <a:p>
          <a:endParaRPr lang="en-US"/>
        </a:p>
      </dgm:t>
    </dgm:pt>
    <dgm:pt modelId="{414B3D1E-D7D3-3B43-A63E-740ECEFB4F6B}">
      <dgm:prSet phldrT="[Text]"/>
      <dgm:spPr/>
      <dgm:t>
        <a:bodyPr/>
        <a:lstStyle/>
        <a:p>
          <a:r>
            <a:rPr lang="en-US" dirty="0" err="1" smtClean="0"/>
            <a:t>course_num</a:t>
          </a:r>
          <a:endParaRPr lang="en-US" dirty="0"/>
        </a:p>
      </dgm:t>
    </dgm:pt>
    <dgm:pt modelId="{CC77FE1E-CB0D-9244-A206-27AD47C66F88}" type="parTrans" cxnId="{34437791-99C5-2145-AEEB-3A39A5BAB104}">
      <dgm:prSet/>
      <dgm:spPr/>
      <dgm:t>
        <a:bodyPr/>
        <a:lstStyle/>
        <a:p>
          <a:endParaRPr lang="en-US"/>
        </a:p>
      </dgm:t>
    </dgm:pt>
    <dgm:pt modelId="{1A2F86E8-53E8-F846-9857-22AEF0F2E022}" type="sibTrans" cxnId="{34437791-99C5-2145-AEEB-3A39A5BAB104}">
      <dgm:prSet/>
      <dgm:spPr/>
      <dgm:t>
        <a:bodyPr/>
        <a:lstStyle/>
        <a:p>
          <a:endParaRPr lang="en-US"/>
        </a:p>
      </dgm:t>
    </dgm:pt>
    <dgm:pt modelId="{5F332FB9-F383-354F-A35D-04502EDF3754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6CC51BD4-0D50-A949-BAD6-64AC86FB6A2F}" type="parTrans" cxnId="{64908E16-33EB-F549-990D-7DDA5B72FF0F}">
      <dgm:prSet/>
      <dgm:spPr/>
      <dgm:t>
        <a:bodyPr/>
        <a:lstStyle/>
        <a:p>
          <a:endParaRPr lang="en-US"/>
        </a:p>
      </dgm:t>
    </dgm:pt>
    <dgm:pt modelId="{AED42530-82F8-D041-9A96-6752F3E9B822}" type="sibTrans" cxnId="{64908E16-33EB-F549-990D-7DDA5B72FF0F}">
      <dgm:prSet/>
      <dgm:spPr/>
      <dgm:t>
        <a:bodyPr/>
        <a:lstStyle/>
        <a:p>
          <a:endParaRPr lang="en-US"/>
        </a:p>
      </dgm:t>
    </dgm:pt>
    <dgm:pt modelId="{4CF480FB-DBC3-1849-8F07-50998532F5F2}">
      <dgm:prSet phldrT="[Text]"/>
      <dgm:spPr/>
      <dgm:t>
        <a:bodyPr/>
        <a:lstStyle/>
        <a:p>
          <a:r>
            <a:rPr lang="en-US" smtClean="0"/>
            <a:t>email</a:t>
          </a:r>
          <a:endParaRPr lang="en-US" dirty="0"/>
        </a:p>
      </dgm:t>
    </dgm:pt>
    <dgm:pt modelId="{B4F1971E-93E2-5647-AC4A-85E4E3063B54}" type="parTrans" cxnId="{4BCE4837-F4C4-CD4C-B082-F80D0CFCAC4E}">
      <dgm:prSet/>
      <dgm:spPr/>
      <dgm:t>
        <a:bodyPr/>
        <a:lstStyle/>
        <a:p>
          <a:endParaRPr lang="en-US"/>
        </a:p>
      </dgm:t>
    </dgm:pt>
    <dgm:pt modelId="{B336377B-3940-6E44-BDA1-B73E35CB1C07}" type="sibTrans" cxnId="{4BCE4837-F4C4-CD4C-B082-F80D0CFCAC4E}">
      <dgm:prSet/>
      <dgm:spPr/>
      <dgm:t>
        <a:bodyPr/>
        <a:lstStyle/>
        <a:p>
          <a:endParaRPr lang="en-US"/>
        </a:p>
      </dgm:t>
    </dgm:pt>
    <dgm:pt modelId="{93FE8073-18B6-DD44-A4D6-6E06C3F899F7}">
      <dgm:prSet/>
      <dgm:spPr/>
      <dgm:t>
        <a:bodyPr/>
        <a:lstStyle/>
        <a:p>
          <a:r>
            <a:rPr lang="en-US" smtClean="0"/>
            <a:t>photo</a:t>
          </a:r>
          <a:endParaRPr lang="en-US" dirty="0"/>
        </a:p>
      </dgm:t>
    </dgm:pt>
    <dgm:pt modelId="{C8740C4A-E92C-D94B-84B6-DAC94B5D7EBF}" type="parTrans" cxnId="{163D8ECE-358E-4A4A-9A20-E8503AAD7625}">
      <dgm:prSet/>
      <dgm:spPr/>
      <dgm:t>
        <a:bodyPr/>
        <a:lstStyle/>
        <a:p>
          <a:endParaRPr lang="en-US"/>
        </a:p>
      </dgm:t>
    </dgm:pt>
    <dgm:pt modelId="{7C35B6B0-F71D-0947-99DA-D5CE4E98A661}" type="sibTrans" cxnId="{163D8ECE-358E-4A4A-9A20-E8503AAD7625}">
      <dgm:prSet/>
      <dgm:spPr/>
      <dgm:t>
        <a:bodyPr/>
        <a:lstStyle/>
        <a:p>
          <a:endParaRPr lang="en-US"/>
        </a:p>
      </dgm:t>
    </dgm:pt>
    <dgm:pt modelId="{74D484E0-1452-664F-91E7-3E6738575D87}">
      <dgm:prSet/>
      <dgm:spPr/>
      <dgm:t>
        <a:bodyPr/>
        <a:lstStyle/>
        <a:p>
          <a:r>
            <a:rPr lang="en-US" smtClean="0"/>
            <a:t>bio</a:t>
          </a:r>
          <a:endParaRPr lang="en-US" dirty="0"/>
        </a:p>
      </dgm:t>
    </dgm:pt>
    <dgm:pt modelId="{3E07320F-F3B7-9A45-9B56-3487A58E3BFC}" type="parTrans" cxnId="{98A76BDB-FB6B-8F44-8656-E5FCE87F6937}">
      <dgm:prSet/>
      <dgm:spPr/>
      <dgm:t>
        <a:bodyPr/>
        <a:lstStyle/>
        <a:p>
          <a:endParaRPr lang="en-US"/>
        </a:p>
      </dgm:t>
    </dgm:pt>
    <dgm:pt modelId="{086D52A5-C8F4-6746-B1EF-9FAACA7DC37E}" type="sibTrans" cxnId="{98A76BDB-FB6B-8F44-8656-E5FCE87F6937}">
      <dgm:prSet/>
      <dgm:spPr/>
      <dgm:t>
        <a:bodyPr/>
        <a:lstStyle/>
        <a:p>
          <a:endParaRPr lang="en-US"/>
        </a:p>
      </dgm:t>
    </dgm:pt>
    <dgm:pt modelId="{28F1096C-647E-D648-96B6-E1EEBDA5FA43}">
      <dgm:prSet/>
      <dgm:spPr/>
      <dgm:t>
        <a:bodyPr/>
        <a:lstStyle/>
        <a:p>
          <a:r>
            <a:rPr lang="en-US" smtClean="0"/>
            <a:t>grade</a:t>
          </a:r>
          <a:endParaRPr lang="en-US" dirty="0"/>
        </a:p>
      </dgm:t>
    </dgm:pt>
    <dgm:pt modelId="{249B0AFA-4DDD-3142-ABC3-22CBBD7AC024}" type="parTrans" cxnId="{B629DAF2-75CC-7947-8C30-28EDBF309FB0}">
      <dgm:prSet/>
      <dgm:spPr/>
      <dgm:t>
        <a:bodyPr/>
        <a:lstStyle/>
        <a:p>
          <a:endParaRPr lang="en-US"/>
        </a:p>
      </dgm:t>
    </dgm:pt>
    <dgm:pt modelId="{E9E86C2C-286C-B84B-9793-D6066681E4E3}" type="sibTrans" cxnId="{B629DAF2-75CC-7947-8C30-28EDBF309FB0}">
      <dgm:prSet/>
      <dgm:spPr/>
      <dgm:t>
        <a:bodyPr/>
        <a:lstStyle/>
        <a:p>
          <a:endParaRPr lang="en-US"/>
        </a:p>
      </dgm:t>
    </dgm:pt>
    <dgm:pt modelId="{E7CF32D6-917E-5E4B-8682-84D3B4E3D6C0}">
      <dgm:prSet/>
      <dgm:spPr/>
      <dgm:t>
        <a:bodyPr/>
        <a:lstStyle/>
        <a:p>
          <a:r>
            <a:rPr lang="en-US" smtClean="0"/>
            <a:t>assigments</a:t>
          </a:r>
          <a:endParaRPr lang="en-US" dirty="0"/>
        </a:p>
      </dgm:t>
    </dgm:pt>
    <dgm:pt modelId="{418D5B67-84D7-244E-9DA5-FE7C61881F50}" type="parTrans" cxnId="{CBD27332-5680-B749-8C6F-6E22A3B432A1}">
      <dgm:prSet/>
      <dgm:spPr/>
      <dgm:t>
        <a:bodyPr/>
        <a:lstStyle/>
        <a:p>
          <a:endParaRPr lang="en-US"/>
        </a:p>
      </dgm:t>
    </dgm:pt>
    <dgm:pt modelId="{13B2153C-BE0C-464B-9971-1C91478B7A51}" type="sibTrans" cxnId="{CBD27332-5680-B749-8C6F-6E22A3B432A1}">
      <dgm:prSet/>
      <dgm:spPr/>
      <dgm:t>
        <a:bodyPr/>
        <a:lstStyle/>
        <a:p>
          <a:endParaRPr lang="en-US"/>
        </a:p>
      </dgm:t>
    </dgm:pt>
    <dgm:pt modelId="{9703B073-4955-D449-B59A-DA21BF7EEE88}">
      <dgm:prSet/>
      <dgm:spPr/>
      <dgm:t>
        <a:bodyPr/>
        <a:lstStyle/>
        <a:p>
          <a:r>
            <a:rPr lang="en-US" dirty="0" smtClean="0"/>
            <a:t>major</a:t>
          </a:r>
          <a:endParaRPr lang="en-US" dirty="0"/>
        </a:p>
      </dgm:t>
    </dgm:pt>
    <dgm:pt modelId="{7624142F-5553-3448-839E-1F6A65188252}" type="parTrans" cxnId="{91E3E41F-CB12-3E49-AE33-15D0E273C15E}">
      <dgm:prSet/>
      <dgm:spPr/>
      <dgm:t>
        <a:bodyPr/>
        <a:lstStyle/>
        <a:p>
          <a:endParaRPr lang="en-US"/>
        </a:p>
      </dgm:t>
    </dgm:pt>
    <dgm:pt modelId="{42EE34E2-176B-5848-BA60-423E1E1B6E70}" type="sibTrans" cxnId="{91E3E41F-CB12-3E49-AE33-15D0E273C15E}">
      <dgm:prSet/>
      <dgm:spPr/>
      <dgm:t>
        <a:bodyPr/>
        <a:lstStyle/>
        <a:p>
          <a:endParaRPr lang="en-US"/>
        </a:p>
      </dgm:t>
    </dgm:pt>
    <dgm:pt modelId="{F2892C06-A186-D34F-9540-C7CEEDFE19C1}">
      <dgm:prSet phldrT="[Text]"/>
      <dgm:spPr/>
      <dgm:t>
        <a:bodyPr/>
        <a:lstStyle/>
        <a:p>
          <a:r>
            <a:rPr lang="en-US" dirty="0" smtClean="0"/>
            <a:t>instructor</a:t>
          </a:r>
          <a:endParaRPr lang="en-US" dirty="0"/>
        </a:p>
      </dgm:t>
    </dgm:pt>
    <dgm:pt modelId="{3D6AF468-21A6-0342-8E2C-D5FCE1D9391E}" type="parTrans" cxnId="{0BC7F91D-A6CB-B247-8AF5-138F09D6CA1D}">
      <dgm:prSet/>
      <dgm:spPr/>
      <dgm:t>
        <a:bodyPr/>
        <a:lstStyle/>
        <a:p>
          <a:endParaRPr lang="en-US"/>
        </a:p>
      </dgm:t>
    </dgm:pt>
    <dgm:pt modelId="{2E2AEBE7-08E8-1C42-92BD-05FD8CA0F0F0}" type="sibTrans" cxnId="{0BC7F91D-A6CB-B247-8AF5-138F09D6CA1D}">
      <dgm:prSet/>
      <dgm:spPr/>
      <dgm:t>
        <a:bodyPr/>
        <a:lstStyle/>
        <a:p>
          <a:endParaRPr lang="en-US"/>
        </a:p>
      </dgm:t>
    </dgm:pt>
    <dgm:pt modelId="{791BA6D2-3497-424C-80FE-2533780510D8}">
      <dgm:prSet phldrT="[Text]"/>
      <dgm:spPr/>
      <dgm:t>
        <a:bodyPr/>
        <a:lstStyle/>
        <a:p>
          <a:r>
            <a:rPr lang="en-US" dirty="0" smtClean="0"/>
            <a:t>description</a:t>
          </a:r>
          <a:endParaRPr lang="en-US" dirty="0"/>
        </a:p>
      </dgm:t>
    </dgm:pt>
    <dgm:pt modelId="{62817C7B-C7D3-CE43-97FC-B8C1A89226BC}" type="parTrans" cxnId="{A6D80C50-8B0E-4B49-A821-B17C377A42AB}">
      <dgm:prSet/>
      <dgm:spPr/>
      <dgm:t>
        <a:bodyPr/>
        <a:lstStyle/>
        <a:p>
          <a:endParaRPr lang="en-US"/>
        </a:p>
      </dgm:t>
    </dgm:pt>
    <dgm:pt modelId="{2396541E-7FA0-5944-9AF5-A39B5C634AF0}" type="sibTrans" cxnId="{A6D80C50-8B0E-4B49-A821-B17C377A42AB}">
      <dgm:prSet/>
      <dgm:spPr/>
      <dgm:t>
        <a:bodyPr/>
        <a:lstStyle/>
        <a:p>
          <a:endParaRPr lang="en-US"/>
        </a:p>
      </dgm:t>
    </dgm:pt>
    <dgm:pt modelId="{35808493-D834-9C46-8C08-F1F14BA37A4B}">
      <dgm:prSet phldrT="[Text]"/>
      <dgm:spPr/>
      <dgm:t>
        <a:bodyPr/>
        <a:lstStyle/>
        <a:p>
          <a:r>
            <a:rPr lang="en-US" dirty="0" smtClean="0"/>
            <a:t>term</a:t>
          </a:r>
          <a:endParaRPr lang="en-US" dirty="0"/>
        </a:p>
      </dgm:t>
    </dgm:pt>
    <dgm:pt modelId="{B78E4AF9-1C17-A348-8DE8-4D965A433D87}" type="parTrans" cxnId="{5C629D1A-F35B-2D40-91E3-0D3D207DC7A0}">
      <dgm:prSet/>
      <dgm:spPr/>
      <dgm:t>
        <a:bodyPr/>
        <a:lstStyle/>
        <a:p>
          <a:endParaRPr lang="en-US"/>
        </a:p>
      </dgm:t>
    </dgm:pt>
    <dgm:pt modelId="{256D7006-FA42-4F41-9E87-DE2C4448C741}" type="sibTrans" cxnId="{5C629D1A-F35B-2D40-91E3-0D3D207DC7A0}">
      <dgm:prSet/>
      <dgm:spPr/>
      <dgm:t>
        <a:bodyPr/>
        <a:lstStyle/>
        <a:p>
          <a:endParaRPr lang="en-US"/>
        </a:p>
      </dgm:t>
    </dgm:pt>
    <dgm:pt modelId="{A121BC3B-CC01-C247-AA08-3F71F734C2A2}">
      <dgm:prSet phldrT="[Text]"/>
      <dgm:spPr/>
      <dgm:t>
        <a:bodyPr/>
        <a:lstStyle/>
        <a:p>
          <a:r>
            <a:rPr lang="en-US" dirty="0" smtClean="0"/>
            <a:t>title</a:t>
          </a:r>
          <a:endParaRPr lang="en-US" dirty="0"/>
        </a:p>
      </dgm:t>
    </dgm:pt>
    <dgm:pt modelId="{C4F3B065-E539-AA43-80D7-3A3084CF8983}" type="parTrans" cxnId="{5EF2360D-B6EA-E545-B8A5-657F48643E98}">
      <dgm:prSet/>
      <dgm:spPr/>
      <dgm:t>
        <a:bodyPr/>
        <a:lstStyle/>
        <a:p>
          <a:endParaRPr lang="en-US"/>
        </a:p>
      </dgm:t>
    </dgm:pt>
    <dgm:pt modelId="{FE0BD7D4-CD19-5447-BA9C-3287A5B672BA}" type="sibTrans" cxnId="{5EF2360D-B6EA-E545-B8A5-657F48643E98}">
      <dgm:prSet/>
      <dgm:spPr/>
      <dgm:t>
        <a:bodyPr/>
        <a:lstStyle/>
        <a:p>
          <a:endParaRPr lang="en-US"/>
        </a:p>
      </dgm:t>
    </dgm:pt>
    <dgm:pt modelId="{294F8215-B5A0-8745-B0DE-4C19D4CFF7F4}">
      <dgm:prSet phldrT="[Text]"/>
      <dgm:spPr/>
      <dgm:t>
        <a:bodyPr/>
        <a:lstStyle/>
        <a:p>
          <a:r>
            <a:rPr lang="en-US" dirty="0" smtClean="0"/>
            <a:t>title</a:t>
          </a:r>
          <a:endParaRPr lang="en-US" dirty="0"/>
        </a:p>
      </dgm:t>
    </dgm:pt>
    <dgm:pt modelId="{F2656CC4-4535-D74C-9288-9C4BDADE5568}" type="parTrans" cxnId="{E3967FEC-C083-674C-A88D-70257B568337}">
      <dgm:prSet/>
      <dgm:spPr/>
      <dgm:t>
        <a:bodyPr/>
        <a:lstStyle/>
        <a:p>
          <a:endParaRPr lang="en-US"/>
        </a:p>
      </dgm:t>
    </dgm:pt>
    <dgm:pt modelId="{6184954C-3E3E-F64B-A5B6-AEBEC3C1ACB9}" type="sibTrans" cxnId="{E3967FEC-C083-674C-A88D-70257B568337}">
      <dgm:prSet/>
      <dgm:spPr/>
      <dgm:t>
        <a:bodyPr/>
        <a:lstStyle/>
        <a:p>
          <a:endParaRPr lang="en-US"/>
        </a:p>
      </dgm:t>
    </dgm:pt>
    <dgm:pt modelId="{C2586A8C-6360-4141-B89B-84C15D928888}">
      <dgm:prSet phldrT="[Text]"/>
      <dgm:spPr/>
      <dgm:t>
        <a:bodyPr/>
        <a:lstStyle/>
        <a:p>
          <a:r>
            <a:rPr lang="en-US" dirty="0" smtClean="0"/>
            <a:t>description</a:t>
          </a:r>
          <a:endParaRPr lang="en-US" dirty="0"/>
        </a:p>
      </dgm:t>
    </dgm:pt>
    <dgm:pt modelId="{F70A955F-1345-EE4E-A3B5-9669BFB796A1}" type="parTrans" cxnId="{79C02A15-C481-BC41-86D2-EDF74618D5CA}">
      <dgm:prSet/>
      <dgm:spPr/>
      <dgm:t>
        <a:bodyPr/>
        <a:lstStyle/>
        <a:p>
          <a:endParaRPr lang="en-US"/>
        </a:p>
      </dgm:t>
    </dgm:pt>
    <dgm:pt modelId="{E784BF1C-60DB-0642-A1E4-FE5E9036BA82}" type="sibTrans" cxnId="{79C02A15-C481-BC41-86D2-EDF74618D5CA}">
      <dgm:prSet/>
      <dgm:spPr/>
      <dgm:t>
        <a:bodyPr/>
        <a:lstStyle/>
        <a:p>
          <a:endParaRPr lang="en-US"/>
        </a:p>
      </dgm:t>
    </dgm:pt>
    <dgm:pt modelId="{6F32603C-D73F-6D49-8E9E-580D3B796E21}">
      <dgm:prSet phldrT="[Text]"/>
      <dgm:spPr/>
      <dgm:t>
        <a:bodyPr/>
        <a:lstStyle/>
        <a:p>
          <a:r>
            <a:rPr lang="en-US" dirty="0" err="1" smtClean="0"/>
            <a:t>points_possible</a:t>
          </a:r>
          <a:endParaRPr lang="en-US" dirty="0"/>
        </a:p>
      </dgm:t>
    </dgm:pt>
    <dgm:pt modelId="{882932EA-30D4-E449-A807-EB6A15519D1D}" type="parTrans" cxnId="{652A878F-58F9-2E46-BFD9-5272A6F7814C}">
      <dgm:prSet/>
      <dgm:spPr/>
      <dgm:t>
        <a:bodyPr/>
        <a:lstStyle/>
        <a:p>
          <a:endParaRPr lang="en-US"/>
        </a:p>
      </dgm:t>
    </dgm:pt>
    <dgm:pt modelId="{DF2C5022-7B05-7F40-96EE-A4EAC569B8A0}" type="sibTrans" cxnId="{652A878F-58F9-2E46-BFD9-5272A6F7814C}">
      <dgm:prSet/>
      <dgm:spPr/>
      <dgm:t>
        <a:bodyPr/>
        <a:lstStyle/>
        <a:p>
          <a:endParaRPr lang="en-US"/>
        </a:p>
      </dgm:t>
    </dgm:pt>
    <dgm:pt modelId="{C7895E53-9073-2C4C-B0F7-31ACFC3FF622}">
      <dgm:prSet phldrT="[Text]"/>
      <dgm:spPr/>
      <dgm:t>
        <a:bodyPr/>
        <a:lstStyle/>
        <a:p>
          <a:r>
            <a:rPr lang="en-US" dirty="0" smtClean="0"/>
            <a:t>students</a:t>
          </a:r>
          <a:endParaRPr lang="en-US" dirty="0"/>
        </a:p>
      </dgm:t>
    </dgm:pt>
    <dgm:pt modelId="{E21802D8-38DE-A340-A4A5-419F8B8522D0}" type="parTrans" cxnId="{E095D248-0331-814C-A1A6-8A040723BCB8}">
      <dgm:prSet/>
      <dgm:spPr/>
      <dgm:t>
        <a:bodyPr/>
        <a:lstStyle/>
        <a:p>
          <a:endParaRPr lang="en-US"/>
        </a:p>
      </dgm:t>
    </dgm:pt>
    <dgm:pt modelId="{01EE2ED7-663F-2A4E-BACA-106A5EB56D63}" type="sibTrans" cxnId="{E095D248-0331-814C-A1A6-8A040723BCB8}">
      <dgm:prSet/>
      <dgm:spPr/>
      <dgm:t>
        <a:bodyPr/>
        <a:lstStyle/>
        <a:p>
          <a:endParaRPr lang="en-US"/>
        </a:p>
      </dgm:t>
    </dgm:pt>
    <dgm:pt modelId="{585733AC-7C37-B048-9F3A-DAD9B729E230}" type="pres">
      <dgm:prSet presAssocID="{DA19BB6E-92E3-DC4D-AEE6-46843B5EDC3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37B0AF-5F7E-E04D-B0AD-B8BDE7CFF1DC}" type="pres">
      <dgm:prSet presAssocID="{2F7C5AF7-FF66-484D-94D7-B1030C62A257}" presName="composite" presStyleCnt="0"/>
      <dgm:spPr/>
    </dgm:pt>
    <dgm:pt modelId="{07BA741E-05CD-7B4E-B492-F5A9309BC87D}" type="pres">
      <dgm:prSet presAssocID="{2F7C5AF7-FF66-484D-94D7-B1030C62A25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48AF1-D4F2-8148-BC2F-9DC79DE290C9}" type="pres">
      <dgm:prSet presAssocID="{2F7C5AF7-FF66-484D-94D7-B1030C62A257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627B2-F563-AE47-8E12-115DE1301D07}" type="pres">
      <dgm:prSet presAssocID="{EA764E12-63F5-104E-B6BA-BF504FEEBE2D}" presName="space" presStyleCnt="0"/>
      <dgm:spPr/>
    </dgm:pt>
    <dgm:pt modelId="{B8E6B816-2EB7-774E-BB3B-0A84C039B838}" type="pres">
      <dgm:prSet presAssocID="{534410D6-43E8-0D49-9523-9A3C30B8FFDE}" presName="composite" presStyleCnt="0"/>
      <dgm:spPr/>
    </dgm:pt>
    <dgm:pt modelId="{521E0A01-3EBB-B34F-95CD-6BB416A37786}" type="pres">
      <dgm:prSet presAssocID="{534410D6-43E8-0D49-9523-9A3C30B8FFD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8BE24-E76B-DE4E-BC2C-C0EAA008DDF8}" type="pres">
      <dgm:prSet presAssocID="{534410D6-43E8-0D49-9523-9A3C30B8FFD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03A1E7-6867-934C-8AD5-14F4C96666CF}" type="pres">
      <dgm:prSet presAssocID="{A2759EED-FADD-5842-AE09-5F8F90BBDF1C}" presName="space" presStyleCnt="0"/>
      <dgm:spPr/>
    </dgm:pt>
    <dgm:pt modelId="{85C6CFD7-1E36-5847-B5FA-1F50519E988E}" type="pres">
      <dgm:prSet presAssocID="{7BB4D310-425D-AA43-ADB8-56237BC2B4EA}" presName="composite" presStyleCnt="0"/>
      <dgm:spPr/>
    </dgm:pt>
    <dgm:pt modelId="{B204F566-BD19-8C4D-80E0-86E35EACC166}" type="pres">
      <dgm:prSet presAssocID="{7BB4D310-425D-AA43-ADB8-56237BC2B4E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7B1783-0C37-5642-8004-60CCC96F29A2}" type="pres">
      <dgm:prSet presAssocID="{7BB4D310-425D-AA43-ADB8-56237BC2B4E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D1DEBB-E305-BB4C-8EB3-961B3924E752}" type="presOf" srcId="{E7CF32D6-917E-5E4B-8682-84D3B4E3D6C0}" destId="{51F8BE24-E76B-DE4E-BC2C-C0EAA008DDF8}" srcOrd="0" destOrd="6" presId="urn:microsoft.com/office/officeart/2005/8/layout/hList1"/>
    <dgm:cxn modelId="{E3967FEC-C083-674C-A88D-70257B568337}" srcId="{2F7C5AF7-FF66-484D-94D7-B1030C62A257}" destId="{294F8215-B5A0-8745-B0DE-4C19D4CFF7F4}" srcOrd="2" destOrd="0" parTransId="{F2656CC4-4535-D74C-9288-9C4BDADE5568}" sibTransId="{6184954C-3E3E-F64B-A5B6-AEBEC3C1ACB9}"/>
    <dgm:cxn modelId="{C5D39A88-7199-D440-8B4B-786340FFDFAA}" type="presOf" srcId="{2F7C5AF7-FF66-484D-94D7-B1030C62A257}" destId="{07BA741E-05CD-7B4E-B492-F5A9309BC87D}" srcOrd="0" destOrd="0" presId="urn:microsoft.com/office/officeart/2005/8/layout/hList1"/>
    <dgm:cxn modelId="{849B3D33-8E3C-D24F-97D7-1FD0FA8D8F80}" type="presOf" srcId="{74D484E0-1452-664F-91E7-3E6738575D87}" destId="{51F8BE24-E76B-DE4E-BC2C-C0EAA008DDF8}" srcOrd="0" destOrd="4" presId="urn:microsoft.com/office/officeart/2005/8/layout/hList1"/>
    <dgm:cxn modelId="{EF3A6F97-A9ED-5F4B-84A3-C219F26D09DA}" type="presOf" srcId="{A6211DED-53D9-2E44-9A40-FB38C8DDF0BD}" destId="{51F8BE24-E76B-DE4E-BC2C-C0EAA008DDF8}" srcOrd="0" destOrd="0" presId="urn:microsoft.com/office/officeart/2005/8/layout/hList1"/>
    <dgm:cxn modelId="{652A878F-58F9-2E46-BFD9-5272A6F7814C}" srcId="{7BB4D310-425D-AA43-ADB8-56237BC2B4EA}" destId="{6F32603C-D73F-6D49-8E9E-580D3B796E21}" srcOrd="3" destOrd="0" parTransId="{882932EA-30D4-E449-A807-EB6A15519D1D}" sibTransId="{DF2C5022-7B05-7F40-96EE-A4EAC569B8A0}"/>
    <dgm:cxn modelId="{CBD27332-5680-B749-8C6F-6E22A3B432A1}" srcId="{534410D6-43E8-0D49-9523-9A3C30B8FFDE}" destId="{E7CF32D6-917E-5E4B-8682-84D3B4E3D6C0}" srcOrd="6" destOrd="0" parTransId="{418D5B67-84D7-244E-9DA5-FE7C61881F50}" sibTransId="{13B2153C-BE0C-464B-9971-1C91478B7A51}"/>
    <dgm:cxn modelId="{64908E16-33EB-F549-990D-7DDA5B72FF0F}" srcId="{534410D6-43E8-0D49-9523-9A3C30B8FFDE}" destId="{5F332FB9-F383-354F-A35D-04502EDF3754}" srcOrd="1" destOrd="0" parTransId="{6CC51BD4-0D50-A949-BAD6-64AC86FB6A2F}" sibTransId="{AED42530-82F8-D041-9A96-6752F3E9B822}"/>
    <dgm:cxn modelId="{98A76BDB-FB6B-8F44-8656-E5FCE87F6937}" srcId="{534410D6-43E8-0D49-9523-9A3C30B8FFDE}" destId="{74D484E0-1452-664F-91E7-3E6738575D87}" srcOrd="4" destOrd="0" parTransId="{3E07320F-F3B7-9A45-9B56-3487A58E3BFC}" sibTransId="{086D52A5-C8F4-6746-B1EF-9FAACA7DC37E}"/>
    <dgm:cxn modelId="{A6D80C50-8B0E-4B49-A821-B17C377A42AB}" srcId="{2F7C5AF7-FF66-484D-94D7-B1030C62A257}" destId="{791BA6D2-3497-424C-80FE-2533780510D8}" srcOrd="4" destOrd="0" parTransId="{62817C7B-C7D3-CE43-97FC-B8C1A89226BC}" sibTransId="{2396541E-7FA0-5944-9AF5-A39B5C634AF0}"/>
    <dgm:cxn modelId="{46BD9461-2F88-DF4D-BCCC-2F3087F6A3C5}" type="presOf" srcId="{534410D6-43E8-0D49-9523-9A3C30B8FFDE}" destId="{521E0A01-3EBB-B34F-95CD-6BB416A37786}" srcOrd="0" destOrd="0" presId="urn:microsoft.com/office/officeart/2005/8/layout/hList1"/>
    <dgm:cxn modelId="{D2856467-C582-2C4B-A16D-2C9CF03218F6}" srcId="{DA19BB6E-92E3-DC4D-AEE6-46843B5EDC33}" destId="{7BB4D310-425D-AA43-ADB8-56237BC2B4EA}" srcOrd="2" destOrd="0" parTransId="{DB0F6E19-2196-1A4B-8E3B-0115801A1348}" sibTransId="{F1B790A9-A5D7-794D-AF6A-6113D5B2AAA4}"/>
    <dgm:cxn modelId="{C4F1CCEE-8313-5941-9E30-C30C206C3E2C}" type="presOf" srcId="{F2892C06-A186-D34F-9540-C7CEEDFE19C1}" destId="{F8948AF1-D4F2-8148-BC2F-9DC79DE290C9}" srcOrd="0" destOrd="3" presId="urn:microsoft.com/office/officeart/2005/8/layout/hList1"/>
    <dgm:cxn modelId="{D21907A7-4786-CF4A-85AF-35B953935A43}" type="presOf" srcId="{7BB4D310-425D-AA43-ADB8-56237BC2B4EA}" destId="{B204F566-BD19-8C4D-80E0-86E35EACC166}" srcOrd="0" destOrd="0" presId="urn:microsoft.com/office/officeart/2005/8/layout/hList1"/>
    <dgm:cxn modelId="{8B2C8F54-1E0B-2248-B3E3-F42FB72C709E}" type="presOf" srcId="{E4E03DA0-B405-024A-AFC8-63E46612D3FE}" destId="{D97B1783-0C37-5642-8004-60CCC96F29A2}" srcOrd="0" destOrd="4" presId="urn:microsoft.com/office/officeart/2005/8/layout/hList1"/>
    <dgm:cxn modelId="{7B14A11A-C2D6-4149-9F13-39A500785F1C}" type="presOf" srcId="{9703B073-4955-D449-B59A-DA21BF7EEE88}" destId="{51F8BE24-E76B-DE4E-BC2C-C0EAA008DDF8}" srcOrd="0" destOrd="7" presId="urn:microsoft.com/office/officeart/2005/8/layout/hList1"/>
    <dgm:cxn modelId="{55CB3D59-0AB0-3C43-A720-9A764A2EDFC8}" srcId="{7BB4D310-425D-AA43-ADB8-56237BC2B4EA}" destId="{F824C378-77E4-004E-93F0-E762D6271AE6}" srcOrd="0" destOrd="0" parTransId="{361D3D31-E31B-B440-9736-D850DE303ED1}" sibTransId="{B596D5E0-0A2B-3543-A9E8-D5AAA0EE678F}"/>
    <dgm:cxn modelId="{EEF8FD4E-4BBD-E84C-BBFD-1F15CB090F88}" type="presOf" srcId="{F824C378-77E4-004E-93F0-E762D6271AE6}" destId="{D97B1783-0C37-5642-8004-60CCC96F29A2}" srcOrd="0" destOrd="0" presId="urn:microsoft.com/office/officeart/2005/8/layout/hList1"/>
    <dgm:cxn modelId="{AE5FBDBB-8AE0-144A-88DC-4935C62D592D}" type="presOf" srcId="{35808493-D834-9C46-8C08-F1F14BA37A4B}" destId="{F8948AF1-D4F2-8148-BC2F-9DC79DE290C9}" srcOrd="0" destOrd="5" presId="urn:microsoft.com/office/officeart/2005/8/layout/hList1"/>
    <dgm:cxn modelId="{4BCE4837-F4C4-CD4C-B082-F80D0CFCAC4E}" srcId="{534410D6-43E8-0D49-9523-9A3C30B8FFDE}" destId="{4CF480FB-DBC3-1849-8F07-50998532F5F2}" srcOrd="2" destOrd="0" parTransId="{B4F1971E-93E2-5647-AC4A-85E4E3063B54}" sibTransId="{B336377B-3940-6E44-BDA1-B73E35CB1C07}"/>
    <dgm:cxn modelId="{1E9FB333-15A7-ED44-A567-BCDFF8F5F045}" srcId="{DA19BB6E-92E3-DC4D-AEE6-46843B5EDC33}" destId="{534410D6-43E8-0D49-9523-9A3C30B8FFDE}" srcOrd="1" destOrd="0" parTransId="{59393BA5-1A31-7947-8AB9-B7EDDCEE0D8C}" sibTransId="{A2759EED-FADD-5842-AE09-5F8F90BBDF1C}"/>
    <dgm:cxn modelId="{E89F113D-7C58-E349-A70D-5714DCEBB76E}" type="presOf" srcId="{DA19BB6E-92E3-DC4D-AEE6-46843B5EDC33}" destId="{585733AC-7C37-B048-9F3A-DAD9B729E230}" srcOrd="0" destOrd="0" presId="urn:microsoft.com/office/officeart/2005/8/layout/hList1"/>
    <dgm:cxn modelId="{34437791-99C5-2145-AEEB-3A39A5BAB104}" srcId="{2F7C5AF7-FF66-484D-94D7-B1030C62A257}" destId="{414B3D1E-D7D3-3B43-A63E-740ECEFB4F6B}" srcOrd="1" destOrd="0" parTransId="{CC77FE1E-CB0D-9244-A206-27AD47C66F88}" sibTransId="{1A2F86E8-53E8-F846-9857-22AEF0F2E022}"/>
    <dgm:cxn modelId="{163D8ECE-358E-4A4A-9A20-E8503AAD7625}" srcId="{534410D6-43E8-0D49-9523-9A3C30B8FFDE}" destId="{93FE8073-18B6-DD44-A4D6-6E06C3F899F7}" srcOrd="3" destOrd="0" parTransId="{C8740C4A-E92C-D94B-84B6-DAC94B5D7EBF}" sibTransId="{7C35B6B0-F71D-0947-99DA-D5CE4E98A661}"/>
    <dgm:cxn modelId="{44268229-93D2-6B4C-83E0-84E22DD731E6}" type="presOf" srcId="{4CF480FB-DBC3-1849-8F07-50998532F5F2}" destId="{51F8BE24-E76B-DE4E-BC2C-C0EAA008DDF8}" srcOrd="0" destOrd="2" presId="urn:microsoft.com/office/officeart/2005/8/layout/hList1"/>
    <dgm:cxn modelId="{8CAF1546-0810-D740-8EA7-8E9107002DE1}" type="presOf" srcId="{93FE8073-18B6-DD44-A4D6-6E06C3F899F7}" destId="{51F8BE24-E76B-DE4E-BC2C-C0EAA008DDF8}" srcOrd="0" destOrd="3" presId="urn:microsoft.com/office/officeart/2005/8/layout/hList1"/>
    <dgm:cxn modelId="{E095D248-0331-814C-A1A6-8A040723BCB8}" srcId="{2F7C5AF7-FF66-484D-94D7-B1030C62A257}" destId="{C7895E53-9073-2C4C-B0F7-31ACFC3FF622}" srcOrd="6" destOrd="0" parTransId="{E21802D8-38DE-A340-A4A5-419F8B8522D0}" sibTransId="{01EE2ED7-663F-2A4E-BACA-106A5EB56D63}"/>
    <dgm:cxn modelId="{100B0895-0282-1046-B563-D4E754AA9955}" type="presOf" srcId="{A121BC3B-CC01-C247-AA08-3F71F734C2A2}" destId="{D97B1783-0C37-5642-8004-60CCC96F29A2}" srcOrd="0" destOrd="1" presId="urn:microsoft.com/office/officeart/2005/8/layout/hList1"/>
    <dgm:cxn modelId="{91E3E41F-CB12-3E49-AE33-15D0E273C15E}" srcId="{534410D6-43E8-0D49-9523-9A3C30B8FFDE}" destId="{9703B073-4955-D449-B59A-DA21BF7EEE88}" srcOrd="7" destOrd="0" parTransId="{7624142F-5553-3448-839E-1F6A65188252}" sibTransId="{42EE34E2-176B-5848-BA60-423E1E1B6E70}"/>
    <dgm:cxn modelId="{B29D1848-1886-E449-9530-1FC0C898FA23}" type="presOf" srcId="{28F1096C-647E-D648-96B6-E1EEBDA5FA43}" destId="{51F8BE24-E76B-DE4E-BC2C-C0EAA008DDF8}" srcOrd="0" destOrd="5" presId="urn:microsoft.com/office/officeart/2005/8/layout/hList1"/>
    <dgm:cxn modelId="{0BC7F91D-A6CB-B247-8AF5-138F09D6CA1D}" srcId="{2F7C5AF7-FF66-484D-94D7-B1030C62A257}" destId="{F2892C06-A186-D34F-9540-C7CEEDFE19C1}" srcOrd="3" destOrd="0" parTransId="{3D6AF468-21A6-0342-8E2C-D5FCE1D9391E}" sibTransId="{2E2AEBE7-08E8-1C42-92BD-05FD8CA0F0F0}"/>
    <dgm:cxn modelId="{10488DDD-A06F-EB4E-9D75-22EEB99CC8AA}" type="presOf" srcId="{294F8215-B5A0-8745-B0DE-4C19D4CFF7F4}" destId="{F8948AF1-D4F2-8148-BC2F-9DC79DE290C9}" srcOrd="0" destOrd="2" presId="urn:microsoft.com/office/officeart/2005/8/layout/hList1"/>
    <dgm:cxn modelId="{000BBCED-DE85-1040-9000-87636B9F8CFA}" srcId="{DA19BB6E-92E3-DC4D-AEE6-46843B5EDC33}" destId="{2F7C5AF7-FF66-484D-94D7-B1030C62A257}" srcOrd="0" destOrd="0" parTransId="{838E1880-EB04-8649-9C75-0804C42F4B60}" sibTransId="{EA764E12-63F5-104E-B6BA-BF504FEEBE2D}"/>
    <dgm:cxn modelId="{8CD91BC6-8CB0-504D-90E1-7A078E71AE70}" type="presOf" srcId="{414B3D1E-D7D3-3B43-A63E-740ECEFB4F6B}" destId="{F8948AF1-D4F2-8148-BC2F-9DC79DE290C9}" srcOrd="0" destOrd="1" presId="urn:microsoft.com/office/officeart/2005/8/layout/hList1"/>
    <dgm:cxn modelId="{79C02A15-C481-BC41-86D2-EDF74618D5CA}" srcId="{7BB4D310-425D-AA43-ADB8-56237BC2B4EA}" destId="{C2586A8C-6360-4141-B89B-84C15D928888}" srcOrd="2" destOrd="0" parTransId="{F70A955F-1345-EE4E-A3B5-9669BFB796A1}" sibTransId="{E784BF1C-60DB-0642-A1E4-FE5E9036BA82}"/>
    <dgm:cxn modelId="{8F9CE574-E034-324C-A233-A91550780055}" type="presOf" srcId="{0F081436-E68F-4A46-A0BC-1A1F50633F6E}" destId="{F8948AF1-D4F2-8148-BC2F-9DC79DE290C9}" srcOrd="0" destOrd="0" presId="urn:microsoft.com/office/officeart/2005/8/layout/hList1"/>
    <dgm:cxn modelId="{5C629D1A-F35B-2D40-91E3-0D3D207DC7A0}" srcId="{2F7C5AF7-FF66-484D-94D7-B1030C62A257}" destId="{35808493-D834-9C46-8C08-F1F14BA37A4B}" srcOrd="5" destOrd="0" parTransId="{B78E4AF9-1C17-A348-8DE8-4D965A433D87}" sibTransId="{256D7006-FA42-4F41-9E87-DE2C4448C741}"/>
    <dgm:cxn modelId="{94A5FE92-3F47-A44C-985C-46EC0FCE556B}" type="presOf" srcId="{C2586A8C-6360-4141-B89B-84C15D928888}" destId="{D97B1783-0C37-5642-8004-60CCC96F29A2}" srcOrd="0" destOrd="2" presId="urn:microsoft.com/office/officeart/2005/8/layout/hList1"/>
    <dgm:cxn modelId="{AF8B7A05-16A3-F04F-8ED2-DE3B1D120D5E}" type="presOf" srcId="{791BA6D2-3497-424C-80FE-2533780510D8}" destId="{F8948AF1-D4F2-8148-BC2F-9DC79DE290C9}" srcOrd="0" destOrd="4" presId="urn:microsoft.com/office/officeart/2005/8/layout/hList1"/>
    <dgm:cxn modelId="{9349C29B-43EF-FA41-82D5-65E4649902BE}" type="presOf" srcId="{C7895E53-9073-2C4C-B0F7-31ACFC3FF622}" destId="{F8948AF1-D4F2-8148-BC2F-9DC79DE290C9}" srcOrd="0" destOrd="6" presId="urn:microsoft.com/office/officeart/2005/8/layout/hList1"/>
    <dgm:cxn modelId="{B629DAF2-75CC-7947-8C30-28EDBF309FB0}" srcId="{534410D6-43E8-0D49-9523-9A3C30B8FFDE}" destId="{28F1096C-647E-D648-96B6-E1EEBDA5FA43}" srcOrd="5" destOrd="0" parTransId="{249B0AFA-4DDD-3142-ABC3-22CBBD7AC024}" sibTransId="{E9E86C2C-286C-B84B-9793-D6066681E4E3}"/>
    <dgm:cxn modelId="{B1CF40C5-E846-F049-8727-4EA4A66164A1}" type="presOf" srcId="{6F32603C-D73F-6D49-8E9E-580D3B796E21}" destId="{D97B1783-0C37-5642-8004-60CCC96F29A2}" srcOrd="0" destOrd="3" presId="urn:microsoft.com/office/officeart/2005/8/layout/hList1"/>
    <dgm:cxn modelId="{A73ED303-17F9-DF49-94DA-F9525F36A7F0}" srcId="{7BB4D310-425D-AA43-ADB8-56237BC2B4EA}" destId="{E4E03DA0-B405-024A-AFC8-63E46612D3FE}" srcOrd="4" destOrd="0" parTransId="{F8AF24E5-0BEF-E14D-95B5-EB5B843C8689}" sibTransId="{D9F36728-035A-5D41-93F4-0E90587E9F70}"/>
    <dgm:cxn modelId="{5EF2360D-B6EA-E545-B8A5-657F48643E98}" srcId="{7BB4D310-425D-AA43-ADB8-56237BC2B4EA}" destId="{A121BC3B-CC01-C247-AA08-3F71F734C2A2}" srcOrd="1" destOrd="0" parTransId="{C4F3B065-E539-AA43-80D7-3A3084CF8983}" sibTransId="{FE0BD7D4-CD19-5447-BA9C-3287A5B672BA}"/>
    <dgm:cxn modelId="{F31F02CD-CFC3-E147-AA7C-3EF34765D823}" type="presOf" srcId="{5F332FB9-F383-354F-A35D-04502EDF3754}" destId="{51F8BE24-E76B-DE4E-BC2C-C0EAA008DDF8}" srcOrd="0" destOrd="1" presId="urn:microsoft.com/office/officeart/2005/8/layout/hList1"/>
    <dgm:cxn modelId="{3745BFF1-3F93-974A-9CA4-5FEC3965C0A5}" srcId="{534410D6-43E8-0D49-9523-9A3C30B8FFDE}" destId="{A6211DED-53D9-2E44-9A40-FB38C8DDF0BD}" srcOrd="0" destOrd="0" parTransId="{9280D245-41C6-594E-B08B-087887E3508D}" sibTransId="{848B324C-AE60-7748-8897-B43377AAD7F0}"/>
    <dgm:cxn modelId="{CFF4C8AB-F393-9C4E-9325-CFD4603F4F4C}" srcId="{2F7C5AF7-FF66-484D-94D7-B1030C62A257}" destId="{0F081436-E68F-4A46-A0BC-1A1F50633F6E}" srcOrd="0" destOrd="0" parTransId="{39835ED0-08E2-3147-BA9D-92E7362DC40E}" sibTransId="{2392BCC0-DD89-B245-822A-94BA01B5F517}"/>
    <dgm:cxn modelId="{F30AC0E2-42AB-1547-A7B1-76204F702A19}" type="presParOf" srcId="{585733AC-7C37-B048-9F3A-DAD9B729E230}" destId="{9437B0AF-5F7E-E04D-B0AD-B8BDE7CFF1DC}" srcOrd="0" destOrd="0" presId="urn:microsoft.com/office/officeart/2005/8/layout/hList1"/>
    <dgm:cxn modelId="{8BDD9AF1-8859-C24F-B8C5-8F7B2D7F4F45}" type="presParOf" srcId="{9437B0AF-5F7E-E04D-B0AD-B8BDE7CFF1DC}" destId="{07BA741E-05CD-7B4E-B492-F5A9309BC87D}" srcOrd="0" destOrd="0" presId="urn:microsoft.com/office/officeart/2005/8/layout/hList1"/>
    <dgm:cxn modelId="{C3DED2E3-50B8-344C-BF7F-E65ADB62D987}" type="presParOf" srcId="{9437B0AF-5F7E-E04D-B0AD-B8BDE7CFF1DC}" destId="{F8948AF1-D4F2-8148-BC2F-9DC79DE290C9}" srcOrd="1" destOrd="0" presId="urn:microsoft.com/office/officeart/2005/8/layout/hList1"/>
    <dgm:cxn modelId="{95F5FF63-3E3D-6D4F-8722-FCF84BE255D6}" type="presParOf" srcId="{585733AC-7C37-B048-9F3A-DAD9B729E230}" destId="{08D627B2-F563-AE47-8E12-115DE1301D07}" srcOrd="1" destOrd="0" presId="urn:microsoft.com/office/officeart/2005/8/layout/hList1"/>
    <dgm:cxn modelId="{9CAC9C2D-B89A-B14B-833D-08C297B701CE}" type="presParOf" srcId="{585733AC-7C37-B048-9F3A-DAD9B729E230}" destId="{B8E6B816-2EB7-774E-BB3B-0A84C039B838}" srcOrd="2" destOrd="0" presId="urn:microsoft.com/office/officeart/2005/8/layout/hList1"/>
    <dgm:cxn modelId="{2BDA13B9-1277-AB49-A2CB-02258ED3294D}" type="presParOf" srcId="{B8E6B816-2EB7-774E-BB3B-0A84C039B838}" destId="{521E0A01-3EBB-B34F-95CD-6BB416A37786}" srcOrd="0" destOrd="0" presId="urn:microsoft.com/office/officeart/2005/8/layout/hList1"/>
    <dgm:cxn modelId="{206F43BC-049A-A14D-9174-24FF38233050}" type="presParOf" srcId="{B8E6B816-2EB7-774E-BB3B-0A84C039B838}" destId="{51F8BE24-E76B-DE4E-BC2C-C0EAA008DDF8}" srcOrd="1" destOrd="0" presId="urn:microsoft.com/office/officeart/2005/8/layout/hList1"/>
    <dgm:cxn modelId="{799F5287-FD4E-B34E-A34A-7DDCD00CDDF1}" type="presParOf" srcId="{585733AC-7C37-B048-9F3A-DAD9B729E230}" destId="{CB03A1E7-6867-934C-8AD5-14F4C96666CF}" srcOrd="3" destOrd="0" presId="urn:microsoft.com/office/officeart/2005/8/layout/hList1"/>
    <dgm:cxn modelId="{5F59E899-DCDC-9F42-AABE-53181A6E16A0}" type="presParOf" srcId="{585733AC-7C37-B048-9F3A-DAD9B729E230}" destId="{85C6CFD7-1E36-5847-B5FA-1F50519E988E}" srcOrd="4" destOrd="0" presId="urn:microsoft.com/office/officeart/2005/8/layout/hList1"/>
    <dgm:cxn modelId="{A43808A6-6D9A-FD40-8851-7131AD5B4EA1}" type="presParOf" srcId="{85C6CFD7-1E36-5847-B5FA-1F50519E988E}" destId="{B204F566-BD19-8C4D-80E0-86E35EACC166}" srcOrd="0" destOrd="0" presId="urn:microsoft.com/office/officeart/2005/8/layout/hList1"/>
    <dgm:cxn modelId="{A6BBD900-7DB9-9F46-9394-1BE9536A4C58}" type="presParOf" srcId="{85C6CFD7-1E36-5847-B5FA-1F50519E988E}" destId="{D97B1783-0C37-5642-8004-60CCC96F29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A741E-05CD-7B4E-B492-F5A9309BC87D}">
      <dsp:nvSpPr>
        <dsp:cNvPr id="0" name=""/>
        <dsp:cNvSpPr/>
      </dsp:nvSpPr>
      <dsp:spPr>
        <a:xfrm>
          <a:off x="2857" y="719939"/>
          <a:ext cx="2786062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Course	</a:t>
          </a:r>
          <a:endParaRPr lang="en-US" sz="2700" kern="1200" dirty="0"/>
        </a:p>
      </dsp:txBody>
      <dsp:txXfrm>
        <a:off x="2857" y="719939"/>
        <a:ext cx="2786062" cy="777600"/>
      </dsp:txXfrm>
    </dsp:sp>
    <dsp:sp modelId="{F8948AF1-D4F2-8148-BC2F-9DC79DE290C9}">
      <dsp:nvSpPr>
        <dsp:cNvPr id="0" name=""/>
        <dsp:cNvSpPr/>
      </dsp:nvSpPr>
      <dsp:spPr>
        <a:xfrm>
          <a:off x="2857" y="1497539"/>
          <a:ext cx="2786062" cy="385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id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course_num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title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instructor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description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term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students</a:t>
          </a:r>
          <a:endParaRPr lang="en-US" sz="2700" kern="1200" dirty="0"/>
        </a:p>
      </dsp:txBody>
      <dsp:txXfrm>
        <a:off x="2857" y="1497539"/>
        <a:ext cx="2786062" cy="3856296"/>
      </dsp:txXfrm>
    </dsp:sp>
    <dsp:sp modelId="{521E0A01-3EBB-B34F-95CD-6BB416A37786}">
      <dsp:nvSpPr>
        <dsp:cNvPr id="0" name=""/>
        <dsp:cNvSpPr/>
      </dsp:nvSpPr>
      <dsp:spPr>
        <a:xfrm>
          <a:off x="3178968" y="719939"/>
          <a:ext cx="2786062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Student</a:t>
          </a:r>
          <a:endParaRPr lang="en-US" sz="2700" kern="1200" dirty="0"/>
        </a:p>
      </dsp:txBody>
      <dsp:txXfrm>
        <a:off x="3178968" y="719939"/>
        <a:ext cx="2786062" cy="777600"/>
      </dsp:txXfrm>
    </dsp:sp>
    <dsp:sp modelId="{51F8BE24-E76B-DE4E-BC2C-C0EAA008DDF8}">
      <dsp:nvSpPr>
        <dsp:cNvPr id="0" name=""/>
        <dsp:cNvSpPr/>
      </dsp:nvSpPr>
      <dsp:spPr>
        <a:xfrm>
          <a:off x="3178968" y="1497539"/>
          <a:ext cx="2786062" cy="385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id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name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email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photo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bio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grade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/>
            <a:t>assigments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major</a:t>
          </a:r>
          <a:endParaRPr lang="en-US" sz="2700" kern="1200" dirty="0"/>
        </a:p>
      </dsp:txBody>
      <dsp:txXfrm>
        <a:off x="3178968" y="1497539"/>
        <a:ext cx="2786062" cy="3856296"/>
      </dsp:txXfrm>
    </dsp:sp>
    <dsp:sp modelId="{B204F566-BD19-8C4D-80E0-86E35EACC166}">
      <dsp:nvSpPr>
        <dsp:cNvPr id="0" name=""/>
        <dsp:cNvSpPr/>
      </dsp:nvSpPr>
      <dsp:spPr>
        <a:xfrm>
          <a:off x="6355080" y="719939"/>
          <a:ext cx="2786062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Assignment</a:t>
          </a:r>
          <a:endParaRPr lang="en-US" sz="2700" kern="1200" dirty="0"/>
        </a:p>
      </dsp:txBody>
      <dsp:txXfrm>
        <a:off x="6355080" y="719939"/>
        <a:ext cx="2786062" cy="777600"/>
      </dsp:txXfrm>
    </dsp:sp>
    <dsp:sp modelId="{D97B1783-0C37-5642-8004-60CCC96F29A2}">
      <dsp:nvSpPr>
        <dsp:cNvPr id="0" name=""/>
        <dsp:cNvSpPr/>
      </dsp:nvSpPr>
      <dsp:spPr>
        <a:xfrm>
          <a:off x="6355080" y="1497539"/>
          <a:ext cx="2786062" cy="385629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id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title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description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points_possible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points_earned</a:t>
          </a:r>
          <a:endParaRPr lang="en-US" sz="2700" kern="1200" dirty="0"/>
        </a:p>
      </dsp:txBody>
      <dsp:txXfrm>
        <a:off x="6355080" y="1497539"/>
        <a:ext cx="2786062" cy="3856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A2D1-A115-2048-B70F-2D2083A7C1A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33A6B-4718-7A49-B0A7-3EB3C6CCC7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5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3A6B-4718-7A49-B0A7-3EB3C6CCC7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0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1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3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9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0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53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8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3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6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2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6FBB2-D2B9-AD4A-8273-6BEB3BF70047}" type="datetimeFigureOut">
              <a:rPr lang="en-US" smtClean="0"/>
              <a:t>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5ADA2-1094-C14E-B238-887A95BCAF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8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ypi.python.org/pypi/setuptool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ocs.djangoproject.com/en/dev/ref/models/fields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67858"/>
            <a:ext cx="9144000" cy="75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00450"/>
            <a:ext cx="7772400" cy="1470025"/>
          </a:xfrm>
        </p:spPr>
        <p:txBody>
          <a:bodyPr/>
          <a:lstStyle/>
          <a:p>
            <a:pPr algn="l"/>
            <a:r>
              <a:rPr lang="en-US" dirty="0" smtClean="0"/>
              <a:t>Intro to Jingo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41082"/>
            <a:ext cx="6400800" cy="1752600"/>
          </a:xfrm>
        </p:spPr>
        <p:txBody>
          <a:bodyPr/>
          <a:lstStyle/>
          <a:p>
            <a:pPr algn="l"/>
            <a:r>
              <a:rPr lang="en-US" dirty="0" smtClean="0"/>
              <a:t>The magical world of python publishing on the web!</a:t>
            </a:r>
            <a:endParaRPr lang="en-US" dirty="0"/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65"/>
            <a:ext cx="914400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5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Install easy_install, pip and virtual env</a:t>
            </a:r>
          </a:p>
          <a:p>
            <a:r>
              <a:rPr lang="en-US" dirty="0" smtClean="0"/>
              <a:t>mkdir DJANGO_PROJECTS/dependencies	</a:t>
            </a:r>
          </a:p>
          <a:p>
            <a:r>
              <a:rPr lang="en-US" dirty="0" smtClean="0"/>
              <a:t>Easy Install</a:t>
            </a:r>
          </a:p>
          <a:p>
            <a:pPr lvl="1"/>
            <a:r>
              <a:rPr lang="en-US" dirty="0" smtClean="0"/>
              <a:t>Go to: </a:t>
            </a:r>
            <a:r>
              <a:rPr lang="en-US" dirty="0" smtClean="0">
                <a:hlinkClick r:id="rId3"/>
              </a:rPr>
              <a:t>http://pypi.python.org/pypi/setuptools#downloads</a:t>
            </a:r>
            <a:endParaRPr lang="en-US" dirty="0" smtClean="0"/>
          </a:p>
          <a:p>
            <a:pPr lvl="1"/>
            <a:r>
              <a:rPr lang="en-US" dirty="0" smtClean="0"/>
              <a:t>mv that file to dependencies</a:t>
            </a:r>
          </a:p>
          <a:p>
            <a:pPr lvl="1"/>
            <a:r>
              <a:rPr lang="en-US" dirty="0" smtClean="0"/>
              <a:t>Run the file as a Shell Script</a:t>
            </a:r>
          </a:p>
          <a:p>
            <a:pPr lvl="2"/>
            <a:r>
              <a:rPr lang="en-US" dirty="0" smtClean="0"/>
              <a:t>sudo sh setuptools-0.6c11-py2.7.egg</a:t>
            </a:r>
          </a:p>
          <a:p>
            <a:pPr lvl="2"/>
            <a:r>
              <a:rPr lang="en-US" dirty="0" smtClean="0"/>
              <a:t>sudo easy_install   (Should give an error!)</a:t>
            </a:r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Let’s Make Magic!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03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3-01-29 at 1.57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79" b="-19379"/>
          <a:stretch>
            <a:fillRect/>
          </a:stretch>
        </p:blipFill>
        <p:spPr>
          <a:xfrm>
            <a:off x="0" y="784225"/>
            <a:ext cx="9144000" cy="6073775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4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sudo easy_install --upgrade pip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Install PIP	(package installer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1.5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295"/>
            <a:ext cx="9144000" cy="43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sudo pip install --upgrade virtualenv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979974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Install virtualenv (Virtual Environment)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0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640"/>
            <a:ext cx="9144000" cy="40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4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This is a Sandbox Python Environment</a:t>
            </a:r>
          </a:p>
          <a:p>
            <a:r>
              <a:rPr lang="en-US" dirty="0" smtClean="0"/>
              <a:t>Like a separate server different from your system</a:t>
            </a:r>
          </a:p>
          <a:p>
            <a:r>
              <a:rPr lang="en-US" dirty="0" smtClean="0"/>
              <a:t>You will install packages like Django for each env</a:t>
            </a:r>
          </a:p>
          <a:p>
            <a:r>
              <a:rPr lang="en-US" dirty="0" smtClean="0"/>
              <a:t>Multiple virtual </a:t>
            </a:r>
            <a:r>
              <a:rPr lang="en-US" dirty="0" err="1" smtClean="0"/>
              <a:t>envs</a:t>
            </a:r>
            <a:r>
              <a:rPr lang="en-US" dirty="0" smtClean="0"/>
              <a:t> for multiple projects</a:t>
            </a:r>
          </a:p>
          <a:p>
            <a:r>
              <a:rPr lang="en-US" dirty="0" smtClean="0"/>
              <a:t>Allows for different versions and setups</a:t>
            </a:r>
          </a:p>
          <a:p>
            <a:r>
              <a:rPr lang="en-US" dirty="0" smtClean="0"/>
              <a:t>Good practice!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Understanding Virtual Environments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virtualenv </a:t>
            </a:r>
            <a:r>
              <a:rPr lang="en-US" dirty="0" err="1" smtClean="0"/>
              <a:t>newschool</a:t>
            </a:r>
            <a:r>
              <a:rPr lang="en-US" dirty="0" smtClean="0"/>
              <a:t>-env</a:t>
            </a:r>
          </a:p>
          <a:p>
            <a:r>
              <a:rPr lang="en-US" dirty="0" smtClean="0"/>
              <a:t>. </a:t>
            </a:r>
            <a:r>
              <a:rPr lang="en-US" dirty="0" err="1" smtClean="0"/>
              <a:t>newschool</a:t>
            </a:r>
            <a:r>
              <a:rPr lang="en-US" dirty="0" smtClean="0"/>
              <a:t>-env/bin/activate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your virtualenv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09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03"/>
            <a:ext cx="9144000" cy="40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5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Notice the Prompt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01-29 at 2.1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467"/>
            <a:ext cx="9144000" cy="40380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084" y="1343503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will do this every time you start a new terminal window to work on a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2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ip install Django==1.4.3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Install Django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17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882"/>
            <a:ext cx="9144000" cy="40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err="1" smtClean="0"/>
              <a:t>django-admin.py</a:t>
            </a:r>
            <a:r>
              <a:rPr lang="en-US" dirty="0" smtClean="0"/>
              <a:t> </a:t>
            </a:r>
            <a:r>
              <a:rPr lang="en-US" dirty="0" err="1" smtClean="0"/>
              <a:t>startproject</a:t>
            </a:r>
            <a:r>
              <a:rPr lang="en-US" dirty="0" smtClean="0"/>
              <a:t> </a:t>
            </a:r>
            <a:r>
              <a:rPr lang="en-US" dirty="0" err="1" smtClean="0"/>
              <a:t>newschool</a:t>
            </a:r>
            <a:endParaRPr lang="en-US" dirty="0" smtClean="0"/>
          </a:p>
          <a:p>
            <a:r>
              <a:rPr lang="en-US" dirty="0" smtClean="0"/>
              <a:t>cd </a:t>
            </a:r>
            <a:r>
              <a:rPr lang="en-US" dirty="0" err="1" smtClean="0"/>
              <a:t>newschool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a Django Project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19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927"/>
            <a:ext cx="9144000" cy="40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 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Manage.py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21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888"/>
            <a:ext cx="9144000" cy="40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gic-pony-django-wallpa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6"/>
            <a:ext cx="9144000" cy="6107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Meet Django Pony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In a browser, go to http://localhost:8000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Did it work?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2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1805"/>
            <a:ext cx="9144000" cy="24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0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Open a new Terminal tab (Command T on mac)</a:t>
            </a:r>
          </a:p>
          <a:p>
            <a:r>
              <a:rPr lang="en-US" dirty="0" smtClean="0"/>
              <a:t>Restart your virtual env</a:t>
            </a:r>
          </a:p>
          <a:p>
            <a:pPr lvl="1"/>
            <a:r>
              <a:rPr lang="en-US" dirty="0" smtClean="0"/>
              <a:t>. </a:t>
            </a:r>
            <a:r>
              <a:rPr lang="en-US" dirty="0" err="1" smtClean="0"/>
              <a:t>newschool</a:t>
            </a:r>
            <a:r>
              <a:rPr lang="en-US" dirty="0" smtClean="0"/>
              <a:t>-env/bin/activate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Make your life easier with Tabs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01-29 at 2.27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1000"/>
            <a:ext cx="9144000" cy="42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err="1" smtClean="0"/>
              <a:t>newschool</a:t>
            </a:r>
            <a:r>
              <a:rPr lang="en-US" dirty="0" smtClean="0"/>
              <a:t> (</a:t>
            </a:r>
            <a:r>
              <a:rPr lang="en-US" dirty="0" err="1" smtClean="0"/>
              <a:t>dir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manage.py</a:t>
            </a:r>
            <a:endParaRPr lang="en-US" dirty="0" smtClean="0"/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ewschool</a:t>
            </a:r>
            <a:r>
              <a:rPr lang="en-US" dirty="0" smtClean="0"/>
              <a:t>(</a:t>
            </a:r>
            <a:r>
              <a:rPr lang="en-US" dirty="0" err="1" smtClean="0"/>
              <a:t>dir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__</a:t>
            </a:r>
            <a:r>
              <a:rPr lang="en-US" dirty="0" err="1" smtClean="0"/>
              <a:t>init</a:t>
            </a:r>
            <a:r>
              <a:rPr lang="en-US" dirty="0" smtClean="0"/>
              <a:t>__.</a:t>
            </a:r>
            <a:r>
              <a:rPr lang="en-US" dirty="0" err="1" smtClean="0"/>
              <a:t>py</a:t>
            </a:r>
            <a:r>
              <a:rPr lang="en-US" dirty="0" smtClean="0"/>
              <a:t> (package file)</a:t>
            </a:r>
          </a:p>
          <a:p>
            <a:pPr lvl="2"/>
            <a:r>
              <a:rPr lang="en-US" dirty="0" err="1" smtClean="0"/>
              <a:t>settings.py</a:t>
            </a:r>
            <a:endParaRPr lang="en-US" dirty="0" smtClean="0"/>
          </a:p>
          <a:p>
            <a:pPr lvl="2"/>
            <a:r>
              <a:rPr lang="en-US" dirty="0" err="1" smtClean="0"/>
              <a:t>urls.py</a:t>
            </a:r>
            <a:endParaRPr lang="en-US" dirty="0" smtClean="0"/>
          </a:p>
          <a:p>
            <a:pPr lvl="2"/>
            <a:r>
              <a:rPr lang="en-US" dirty="0" err="1" smtClean="0"/>
              <a:t>wsgi.py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Project Files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19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Save it in your </a:t>
            </a:r>
            <a:r>
              <a:rPr lang="en-US" dirty="0" err="1" smtClean="0"/>
              <a:t>newschool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a Komodo Project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2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93" y="1329930"/>
            <a:ext cx="9144000" cy="5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28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These are common settings for Django projects</a:t>
            </a:r>
          </a:p>
          <a:p>
            <a:pPr lvl="1"/>
            <a:r>
              <a:rPr lang="en-US" dirty="0" smtClean="0"/>
              <a:t>PROJECT_PATH &amp; PROJECT_ROOT</a:t>
            </a:r>
          </a:p>
          <a:p>
            <a:pPr lvl="1"/>
            <a:r>
              <a:rPr lang="en-US" dirty="0" smtClean="0"/>
              <a:t>DEBUG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STATIC_ROOT &amp; MEDIA_ROOT</a:t>
            </a:r>
          </a:p>
          <a:p>
            <a:pPr lvl="1"/>
            <a:r>
              <a:rPr lang="en-US" dirty="0" smtClean="0"/>
              <a:t>STATIC_URL &amp; MEDIA_URL</a:t>
            </a:r>
          </a:p>
          <a:p>
            <a:pPr lvl="1"/>
            <a:r>
              <a:rPr lang="en-US" dirty="0" smtClean="0"/>
              <a:t>TEMPLATE_DIRS</a:t>
            </a:r>
          </a:p>
          <a:p>
            <a:pPr lvl="1"/>
            <a:r>
              <a:rPr lang="en-US" dirty="0" smtClean="0"/>
              <a:t>INSTALLED_APPS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 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08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Add this to the top of the settings file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6" y="0"/>
            <a:ext cx="9076153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PROJECT_ROOT and _PATH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01-29 at 3.00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3019"/>
            <a:ext cx="8623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5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We will use SQLite</a:t>
            </a:r>
          </a:p>
          <a:p>
            <a:r>
              <a:rPr lang="en-US" dirty="0" smtClean="0"/>
              <a:t>Good for learning</a:t>
            </a:r>
          </a:p>
          <a:p>
            <a:r>
              <a:rPr lang="en-US" dirty="0" smtClean="0"/>
              <a:t>Bad for production</a:t>
            </a:r>
          </a:p>
          <a:p>
            <a:r>
              <a:rPr lang="en-US" dirty="0" smtClean="0"/>
              <a:t>Fine for now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Database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13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940"/>
            <a:ext cx="9144000" cy="22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2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Set the media and static paths (4 places)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Paths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29 at 4.17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329"/>
            <a:ext cx="9144000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6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This is where your CSS and JS files will live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Static </a:t>
            </a:r>
            <a:r>
              <a:rPr lang="en-US" dirty="0" err="1" smtClean="0">
                <a:solidFill>
                  <a:schemeClr val="bg1"/>
                </a:solidFill>
              </a:rPr>
              <a:t>Dir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1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1412"/>
            <a:ext cx="9144000" cy="202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9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Each app must be “turned on” by adding it to the installed apps setting.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Installed Apps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2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4394"/>
            <a:ext cx="9144000" cy="36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Django is a Python Web Publishing Framework</a:t>
            </a:r>
          </a:p>
          <a:p>
            <a:r>
              <a:rPr lang="en-US" dirty="0" smtClean="0"/>
              <a:t>Built by Journalists for rapid development of data-driven websites and web applications</a:t>
            </a:r>
          </a:p>
          <a:p>
            <a:r>
              <a:rPr lang="en-US" dirty="0" smtClean="0"/>
              <a:t>Used at large and Small publications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What is this this Django Magic?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7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syncdb</a:t>
            </a:r>
            <a:r>
              <a:rPr lang="en-US" dirty="0" smtClean="0"/>
              <a:t> to create a database</a:t>
            </a:r>
          </a:p>
          <a:p>
            <a:pPr lvl="1"/>
            <a:r>
              <a:rPr lang="en-US" dirty="0" smtClean="0"/>
              <a:t>Creates </a:t>
            </a:r>
            <a:r>
              <a:rPr lang="en-US" dirty="0" err="1" smtClean="0"/>
              <a:t>Superuser</a:t>
            </a:r>
            <a:endParaRPr lang="en-US" dirty="0" smtClean="0"/>
          </a:p>
          <a:p>
            <a:pPr lvl="2"/>
            <a:r>
              <a:rPr lang="en-US" dirty="0" smtClean="0"/>
              <a:t>Follow prompts and make a user with simple username and password</a:t>
            </a:r>
          </a:p>
          <a:p>
            <a:pPr lvl="1"/>
            <a:r>
              <a:rPr lang="en-US" dirty="0" smtClean="0"/>
              <a:t>Creates database indexes</a:t>
            </a:r>
          </a:p>
          <a:p>
            <a:pPr lvl="1"/>
            <a:r>
              <a:rPr lang="en-US" dirty="0" smtClean="0"/>
              <a:t>Install custom SQL</a:t>
            </a:r>
          </a:p>
          <a:p>
            <a:pPr lvl="1"/>
            <a:r>
              <a:rPr lang="en-US" dirty="0" smtClean="0"/>
              <a:t>Installed initial data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database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2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3419"/>
            <a:ext cx="9144000" cy="42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Check the terminal tab on </a:t>
            </a:r>
            <a:r>
              <a:rPr lang="en-US" dirty="0" err="1" smtClean="0"/>
              <a:t>runserver</a:t>
            </a:r>
            <a:r>
              <a:rPr lang="en-US" dirty="0" smtClean="0"/>
              <a:t> for errors</a:t>
            </a:r>
          </a:p>
          <a:p>
            <a:r>
              <a:rPr lang="en-US" dirty="0" smtClean="0"/>
              <a:t>Check in browser: http://localhost:8000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Check for errors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1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App is a set of related functionality (feature)</a:t>
            </a:r>
          </a:p>
          <a:p>
            <a:pPr lvl="1"/>
            <a:r>
              <a:rPr lang="en-US" dirty="0" smtClean="0"/>
              <a:t>Ex. User Comments, Admin, Registration</a:t>
            </a:r>
          </a:p>
          <a:p>
            <a:r>
              <a:rPr lang="en-US" dirty="0" smtClean="0"/>
              <a:t>Project is a collection of apps</a:t>
            </a:r>
          </a:p>
          <a:p>
            <a:r>
              <a:rPr lang="en-US" dirty="0" smtClean="0"/>
              <a:t>Project can contain multiple apps and apps can be in multiple project.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App or Project?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86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startapp</a:t>
            </a:r>
            <a:r>
              <a:rPr lang="en-US" dirty="0" smtClean="0"/>
              <a:t> roster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Lets make our first 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33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63" y="1808119"/>
            <a:ext cx="2857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6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Add to bottom of list include comma.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Settings: Add App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3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373"/>
            <a:ext cx="9144000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7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Django follows the Model-View-Template design pattern. </a:t>
            </a:r>
          </a:p>
          <a:p>
            <a:r>
              <a:rPr lang="en-US" dirty="0" smtClean="0"/>
              <a:t>This isolates logic, data and presentation into separate buckets.</a:t>
            </a:r>
          </a:p>
          <a:p>
            <a:r>
              <a:rPr lang="en-US" dirty="0" smtClean="0"/>
              <a:t>Model: </a:t>
            </a:r>
            <a:r>
              <a:rPr lang="en-US" b="1" dirty="0" smtClean="0"/>
              <a:t>Describes the data</a:t>
            </a:r>
            <a:r>
              <a:rPr lang="en-US" dirty="0" smtClean="0"/>
              <a:t> and how a user interacts with the data (more later)</a:t>
            </a:r>
          </a:p>
          <a:p>
            <a:r>
              <a:rPr lang="en-US" dirty="0" smtClean="0"/>
              <a:t>View: Describes </a:t>
            </a:r>
            <a:r>
              <a:rPr lang="en-US" b="1" dirty="0" smtClean="0"/>
              <a:t>which</a:t>
            </a:r>
            <a:r>
              <a:rPr lang="en-US" dirty="0" smtClean="0"/>
              <a:t> data user sees</a:t>
            </a:r>
          </a:p>
          <a:p>
            <a:r>
              <a:rPr lang="en-US" dirty="0" smtClean="0"/>
              <a:t>Template: Describes </a:t>
            </a:r>
            <a:r>
              <a:rPr lang="en-US" b="1" dirty="0" smtClean="0"/>
              <a:t>how</a:t>
            </a:r>
            <a:r>
              <a:rPr lang="en-US" dirty="0" smtClean="0"/>
              <a:t> you see the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MVT Architecture Pattern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72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Create a Hello World! page</a:t>
            </a:r>
          </a:p>
          <a:p>
            <a:r>
              <a:rPr lang="en-US" dirty="0" smtClean="0"/>
              <a:t>Create a view in the roster app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Let’s make a 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4.42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031"/>
            <a:ext cx="9144000" cy="29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The URL dispatcher connects URLs to Views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URL Dispatcher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29 at 4.4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721"/>
            <a:ext cx="9144000" cy="50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55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http://localhost:8000/hello-world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Test it!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40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6" y="0"/>
            <a:ext cx="8695749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YEA!!!!!! It gets much easier from here!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magic-pony-django-wallpap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926"/>
            <a:ext cx="9144000" cy="61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9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Washington Post</a:t>
            </a:r>
          </a:p>
          <a:p>
            <a:r>
              <a:rPr lang="en-US" dirty="0" smtClean="0"/>
              <a:t>National Geographic</a:t>
            </a:r>
          </a:p>
          <a:p>
            <a:r>
              <a:rPr lang="en-US" dirty="0" smtClean="0"/>
              <a:t>The Onion</a:t>
            </a:r>
          </a:p>
          <a:p>
            <a:r>
              <a:rPr lang="en-US" dirty="0" smtClean="0"/>
              <a:t>Instagram</a:t>
            </a:r>
          </a:p>
          <a:p>
            <a:r>
              <a:rPr lang="en-US" dirty="0" smtClean="0"/>
              <a:t>Pinterest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Who Uses it?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1.3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00" y="913302"/>
            <a:ext cx="3468663" cy="2579404"/>
          </a:xfrm>
          <a:prstGeom prst="rect">
            <a:avLst/>
          </a:prstGeom>
          <a:ln>
            <a:solidFill>
              <a:srgbClr val="FF6FCF"/>
            </a:solidFill>
          </a:ln>
        </p:spPr>
      </p:pic>
      <p:pic>
        <p:nvPicPr>
          <p:cNvPr id="6" name="Picture 5" descr="Screen Shot 2013-01-29 at 1.30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00" y="3692416"/>
            <a:ext cx="3468663" cy="2789781"/>
          </a:xfrm>
          <a:prstGeom prst="rect">
            <a:avLst/>
          </a:prstGeom>
          <a:ln>
            <a:solidFill>
              <a:srgbClr val="FF6FCF"/>
            </a:solidFill>
          </a:ln>
        </p:spPr>
      </p:pic>
      <p:pic>
        <p:nvPicPr>
          <p:cNvPr id="7" name="Picture 6" descr="Screen Shot 2013-01-29 at 1.30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20" y="3692416"/>
            <a:ext cx="3551553" cy="2789781"/>
          </a:xfrm>
          <a:prstGeom prst="rect">
            <a:avLst/>
          </a:prstGeom>
          <a:ln>
            <a:solidFill>
              <a:srgbClr val="FF6FCF"/>
            </a:solidFill>
          </a:ln>
        </p:spPr>
      </p:pic>
    </p:spTree>
    <p:extLst>
      <p:ext uri="{BB962C8B-B14F-4D97-AF65-F5344CB8AC3E}">
        <p14:creationId xmlns:p14="http://schemas.microsoft.com/office/powerpoint/2010/main" val="254588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75518"/>
            <a:ext cx="9144000" cy="7509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78135"/>
            <a:ext cx="9144000" cy="6073621"/>
          </a:xfrm>
        </p:spPr>
        <p:txBody>
          <a:bodyPr/>
          <a:lstStyle/>
          <a:p>
            <a:r>
              <a:rPr lang="en-US" dirty="0" smtClean="0"/>
              <a:t>Making Views and Templates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30811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Intro to Django Part 2</a:t>
            </a:r>
            <a:endParaRPr lang="en-US" dirty="0"/>
          </a:p>
        </p:txBody>
      </p:sp>
      <p:pic>
        <p:nvPicPr>
          <p:cNvPr id="8" name="Picture 7" descr="u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65"/>
            <a:ext cx="9144000" cy="31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00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cd to DJANGO_PROJECTS</a:t>
            </a:r>
          </a:p>
          <a:p>
            <a:r>
              <a:rPr lang="en-US" dirty="0" smtClean="0"/>
              <a:t>. </a:t>
            </a:r>
            <a:r>
              <a:rPr lang="en-US" dirty="0" err="1" smtClean="0"/>
              <a:t>newschool</a:t>
            </a:r>
            <a:r>
              <a:rPr lang="en-US" dirty="0" smtClean="0"/>
              <a:t>-env/bin/activate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Get in your virtual environment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2.2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7499"/>
            <a:ext cx="9144000" cy="36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1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Lets make a folder to hold our templates</a:t>
            </a:r>
          </a:p>
          <a:p>
            <a:r>
              <a:rPr lang="en-US" dirty="0" smtClean="0"/>
              <a:t>cd inside your project folder (</a:t>
            </a:r>
            <a:r>
              <a:rPr lang="en-US" dirty="0" err="1" smtClean="0"/>
              <a:t>newschool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mkdir </a:t>
            </a:r>
            <a:r>
              <a:rPr lang="en-US" dirty="0" err="1" smtClean="0"/>
              <a:t>newschool</a:t>
            </a:r>
            <a:r>
              <a:rPr lang="en-US" dirty="0" smtClean="0"/>
              <a:t>/templates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Templates	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2.2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0281"/>
            <a:ext cx="9144000" cy="36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6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touch </a:t>
            </a:r>
            <a:r>
              <a:rPr lang="en-US" dirty="0" err="1" smtClean="0"/>
              <a:t>newschool</a:t>
            </a:r>
            <a:r>
              <a:rPr lang="en-US" dirty="0" smtClean="0"/>
              <a:t>/templates/</a:t>
            </a:r>
            <a:r>
              <a:rPr lang="en-US" dirty="0" err="1" smtClean="0"/>
              <a:t>base.html</a:t>
            </a:r>
            <a:endParaRPr lang="en-US" dirty="0" smtClean="0"/>
          </a:p>
          <a:p>
            <a:r>
              <a:rPr lang="en-US" dirty="0" smtClean="0"/>
              <a:t>Or, in Komodo, Create from Template – HTML5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a Template file	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560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HTML Template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2.37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379"/>
            <a:ext cx="9055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Edit the View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01-31 at 2.4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883"/>
            <a:ext cx="7264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41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Open New Tab</a:t>
            </a:r>
          </a:p>
          <a:p>
            <a:pPr marL="0" indent="0">
              <a:buNone/>
            </a:pPr>
            <a:r>
              <a:rPr lang="en-US" dirty="0" smtClean="0"/>
              <a:t>. ../</a:t>
            </a:r>
            <a:r>
              <a:rPr lang="en-US" dirty="0" err="1" smtClean="0"/>
              <a:t>newschool</a:t>
            </a:r>
            <a:r>
              <a:rPr lang="en-US" dirty="0" smtClean="0"/>
              <a:t>-env/bin/activate</a:t>
            </a:r>
          </a:p>
          <a:p>
            <a:pPr marL="0" indent="0">
              <a:buNone/>
            </a:pPr>
            <a:r>
              <a:rPr lang="en-US" dirty="0" smtClean="0"/>
              <a:t>python 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runserver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Restart your Server	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50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6" y="0"/>
            <a:ext cx="9076153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What? Of course it does, I just made it! 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2.43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2" y="603685"/>
            <a:ext cx="8473849" cy="666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3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settings.py</a:t>
            </a:r>
            <a:r>
              <a:rPr lang="en-US" dirty="0" smtClean="0"/>
              <a:t> and add the template </a:t>
            </a:r>
            <a:r>
              <a:rPr lang="en-US" dirty="0" err="1" smtClean="0"/>
              <a:t>dir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Tell Django where the templates live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2.4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063"/>
            <a:ext cx="9144000" cy="21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8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Refresh and See!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2.50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8" y="649320"/>
            <a:ext cx="8111145" cy="63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2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3-01-29 at 1.0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59" r="-14459"/>
          <a:stretch>
            <a:fillRect/>
          </a:stretch>
        </p:blipFill>
        <p:spPr>
          <a:xfrm>
            <a:off x="0" y="784225"/>
            <a:ext cx="9144000" cy="6073775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UNC Example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4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Edit the Template to add a tag.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Now let’s do something dynamic!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2.5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256"/>
            <a:ext cx="695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3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Context is a term used to explain the usage of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Create a Context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2.5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9770"/>
            <a:ext cx="9144000" cy="21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76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Templates can also provide ways to change how and when the variables are displayed.</a:t>
            </a:r>
          </a:p>
          <a:p>
            <a:r>
              <a:rPr lang="en-US" dirty="0" smtClean="0"/>
              <a:t>Conditionals: {% if number &gt; 5 %} ... {% else %} ...</a:t>
            </a:r>
          </a:p>
          <a:p>
            <a:r>
              <a:rPr lang="en-US" dirty="0" smtClean="0"/>
              <a:t>Loops {% for elements in </a:t>
            </a:r>
            <a:r>
              <a:rPr lang="en-US" dirty="0" err="1" smtClean="0"/>
              <a:t>iterable</a:t>
            </a:r>
            <a:r>
              <a:rPr lang="en-US" dirty="0" smtClean="0"/>
              <a:t> %} {% </a:t>
            </a:r>
            <a:r>
              <a:rPr lang="en-US" dirty="0" err="1" smtClean="0"/>
              <a:t>endfo</a:t>
            </a:r>
            <a:r>
              <a:rPr lang="en-US" dirty="0" smtClean="0"/>
              <a:t> %}</a:t>
            </a:r>
          </a:p>
          <a:p>
            <a:r>
              <a:rPr lang="en-US" dirty="0" smtClean="0"/>
              <a:t>Text Filters: {{ </a:t>
            </a:r>
            <a:r>
              <a:rPr lang="en-US" dirty="0" err="1" smtClean="0"/>
              <a:t>message|lower</a:t>
            </a:r>
            <a:r>
              <a:rPr lang="en-US" dirty="0" smtClean="0"/>
              <a:t> }}, {{ my_number|floatformate:3 }}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Template Filters and Tags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83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Make uppercase and show date.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Filter and Tag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3.07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903"/>
            <a:ext cx="5892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9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Refresh Browser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3.08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4" y="597302"/>
            <a:ext cx="7965403" cy="62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New we need to work with some data.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6" y="0"/>
            <a:ext cx="9076153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That was simple dynamic HTML display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64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Models describe our data</a:t>
            </a:r>
          </a:p>
          <a:p>
            <a:r>
              <a:rPr lang="en-US" dirty="0" smtClean="0"/>
              <a:t>Models map to SQL tables</a:t>
            </a:r>
          </a:p>
          <a:p>
            <a:pPr lvl="1"/>
            <a:r>
              <a:rPr lang="en-US" dirty="0"/>
              <a:t>Each table has a name</a:t>
            </a:r>
          </a:p>
          <a:p>
            <a:pPr lvl="1"/>
            <a:r>
              <a:rPr lang="en-US" dirty="0"/>
              <a:t>Column has a specific data type</a:t>
            </a:r>
          </a:p>
          <a:p>
            <a:r>
              <a:rPr lang="en-US" dirty="0" smtClean="0"/>
              <a:t>Django ORM (object-relational-mapper) hides us from real SQL.</a:t>
            </a:r>
          </a:p>
          <a:p>
            <a:r>
              <a:rPr lang="en-US" dirty="0" smtClean="0"/>
              <a:t>Models are important, think them through.</a:t>
            </a:r>
          </a:p>
          <a:p>
            <a:r>
              <a:rPr lang="en-US" dirty="0" smtClean="0"/>
              <a:t>Many ways to model every application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Models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42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There will be one or many courses (j583)</a:t>
            </a:r>
          </a:p>
          <a:p>
            <a:pPr lvl="1"/>
            <a:r>
              <a:rPr lang="en-US" dirty="0" smtClean="0"/>
              <a:t>Courses contains</a:t>
            </a:r>
          </a:p>
          <a:p>
            <a:pPr lvl="2"/>
            <a:r>
              <a:rPr lang="en-US" dirty="0"/>
              <a:t>Title</a:t>
            </a:r>
          </a:p>
          <a:p>
            <a:pPr lvl="2"/>
            <a:r>
              <a:rPr lang="en-US" dirty="0"/>
              <a:t>Course Number</a:t>
            </a:r>
          </a:p>
          <a:p>
            <a:pPr lvl="2"/>
            <a:r>
              <a:rPr lang="en-US" dirty="0"/>
              <a:t>Instructor</a:t>
            </a:r>
          </a:p>
          <a:p>
            <a:pPr lvl="2"/>
            <a:r>
              <a:rPr lang="en-US" dirty="0"/>
              <a:t>Description</a:t>
            </a:r>
          </a:p>
          <a:p>
            <a:pPr lvl="2"/>
            <a:r>
              <a:rPr lang="en-US" dirty="0" smtClean="0"/>
              <a:t>Term</a:t>
            </a:r>
          </a:p>
          <a:p>
            <a:pPr lvl="1"/>
            <a:r>
              <a:rPr lang="en-US" dirty="0" smtClean="0"/>
              <a:t>Many Students</a:t>
            </a:r>
          </a:p>
          <a:p>
            <a:pPr lvl="2"/>
            <a:r>
              <a:rPr lang="en-US" dirty="0" smtClean="0"/>
              <a:t>Name</a:t>
            </a:r>
          </a:p>
          <a:p>
            <a:pPr lvl="2"/>
            <a:r>
              <a:rPr lang="en-US" dirty="0" smtClean="0"/>
              <a:t>PID</a:t>
            </a:r>
          </a:p>
          <a:p>
            <a:pPr lvl="2"/>
            <a:r>
              <a:rPr lang="en-US" dirty="0" smtClean="0"/>
              <a:t>Email</a:t>
            </a:r>
          </a:p>
          <a:p>
            <a:pPr lvl="2"/>
            <a:r>
              <a:rPr lang="en-US" dirty="0" smtClean="0"/>
              <a:t>Photo</a:t>
            </a:r>
          </a:p>
          <a:p>
            <a:pPr lvl="2"/>
            <a:r>
              <a:rPr lang="en-US" dirty="0" smtClean="0"/>
              <a:t>Bio</a:t>
            </a:r>
          </a:p>
          <a:p>
            <a:pPr lvl="2"/>
            <a:r>
              <a:rPr lang="en-US" dirty="0" smtClean="0"/>
              <a:t>Current Grade</a:t>
            </a:r>
          </a:p>
          <a:p>
            <a:pPr lvl="2"/>
            <a:r>
              <a:rPr lang="en-US" dirty="0" smtClean="0"/>
              <a:t>Assignments (Many)</a:t>
            </a:r>
          </a:p>
          <a:p>
            <a:pPr lvl="2"/>
            <a:r>
              <a:rPr lang="en-US" dirty="0" smtClean="0"/>
              <a:t>Major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New School App Data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48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857135"/>
              </p:ext>
            </p:extLst>
          </p:nvPr>
        </p:nvGraphicFramePr>
        <p:xfrm>
          <a:off x="0" y="784225"/>
          <a:ext cx="9144000" cy="607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Model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74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Make your first model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3.25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700"/>
            <a:ext cx="9144000" cy="23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4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UNC Example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Content Placeholder 12" descr="Screen Shot 2013-01-29 at 1.0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28" r="-17128"/>
          <a:stretch>
            <a:fillRect/>
          </a:stretch>
        </p:blipFill>
        <p:spPr>
          <a:xfrm>
            <a:off x="0" y="750926"/>
            <a:ext cx="9574774" cy="6107074"/>
          </a:xfrm>
        </p:spPr>
      </p:pic>
    </p:spTree>
    <p:extLst>
      <p:ext uri="{BB962C8B-B14F-4D97-AF65-F5344CB8AC3E}">
        <p14:creationId xmlns:p14="http://schemas.microsoft.com/office/powerpoint/2010/main" val="279417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Turn on the Admin App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1-31 at 3.2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220"/>
            <a:ext cx="9144000" cy="41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52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Turn on the Admin URLs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Screen Shot 2013-01-31 at 3.4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354"/>
            <a:ext cx="9144000" cy="46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4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admin.py</a:t>
            </a:r>
            <a:r>
              <a:rPr lang="en-US" dirty="0" smtClean="0"/>
              <a:t> in the roster </a:t>
            </a:r>
            <a:r>
              <a:rPr lang="en-US" dirty="0" err="1" smtClean="0"/>
              <a:t>dir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Tell Admin about Course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3.30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462"/>
            <a:ext cx="7175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99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manage.py</a:t>
            </a:r>
            <a:r>
              <a:rPr lang="en-US" dirty="0" smtClean="0"/>
              <a:t> </a:t>
            </a:r>
            <a:r>
              <a:rPr lang="en-US" dirty="0" err="1" smtClean="0"/>
              <a:t>syncdb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have no idea how much time time just saved you!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Sync DB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31 at 3.32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970"/>
            <a:ext cx="9144000" cy="38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1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err="1" smtClean="0"/>
              <a:t>models.py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But the Admin needs some work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2-03 at 11.3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665"/>
            <a:ext cx="9144000" cy="42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40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 err="1" smtClean="0"/>
              <a:t>admin.py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Making Admin better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2-03 at 11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700"/>
            <a:ext cx="81026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0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https://docs.djangoproject.com/en/dev/ref/models/fields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Foreign Key</a:t>
            </a:r>
          </a:p>
          <a:p>
            <a:pPr lvl="1"/>
            <a:r>
              <a:rPr lang="en-US" dirty="0"/>
              <a:t>A unique identifier used to relate tables. Default in </a:t>
            </a:r>
            <a:r>
              <a:rPr lang="en-US" dirty="0" err="1"/>
              <a:t>Django</a:t>
            </a:r>
            <a:r>
              <a:rPr lang="en-US" dirty="0"/>
              <a:t> is the ID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OneToOne</a:t>
            </a:r>
            <a:endParaRPr lang="en-US" dirty="0" smtClean="0"/>
          </a:p>
          <a:p>
            <a:pPr lvl="1"/>
            <a:r>
              <a:rPr lang="en-US" dirty="0" smtClean="0"/>
              <a:t>Similar in concept to Foreign Keys but reverse side returns as single object </a:t>
            </a:r>
            <a:r>
              <a:rPr lang="en-US" dirty="0" err="1" smtClean="0"/>
              <a:t>aswell</a:t>
            </a:r>
            <a:endParaRPr lang="en-US" dirty="0" smtClean="0"/>
          </a:p>
          <a:p>
            <a:r>
              <a:rPr lang="en-US" dirty="0" err="1" smtClean="0"/>
              <a:t>ManyToMany</a:t>
            </a:r>
            <a:endParaRPr lang="en-US" dirty="0" smtClean="0"/>
          </a:p>
          <a:p>
            <a:pPr lvl="1"/>
            <a:r>
              <a:rPr lang="en-US" dirty="0" smtClean="0"/>
              <a:t>Relation of many FKs. Class has many students.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Expand the models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80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Edit </a:t>
            </a:r>
            <a:r>
              <a:rPr lang="en-US" dirty="0" err="1" smtClean="0">
                <a:solidFill>
                  <a:schemeClr val="bg1"/>
                </a:solidFill>
              </a:rPr>
              <a:t>model.py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3-02-04 at 12.50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2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5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More on </a:t>
            </a:r>
            <a:r>
              <a:rPr lang="en-US" dirty="0" err="1" smtClean="0">
                <a:solidFill>
                  <a:schemeClr val="bg1"/>
                </a:solidFill>
              </a:rPr>
              <a:t>models.py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2-04 at 12.50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07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Edit the </a:t>
            </a:r>
            <a:r>
              <a:rPr lang="en-US" dirty="0" err="1" smtClean="0">
                <a:solidFill>
                  <a:schemeClr val="bg1"/>
                </a:solidFill>
              </a:rPr>
              <a:t>admin.py</a:t>
            </a:r>
            <a:r>
              <a:rPr lang="en-US" smtClean="0">
                <a:solidFill>
                  <a:schemeClr val="bg1"/>
                </a:solidFill>
              </a:rPr>
              <a:t> file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3-02-04 at 12.53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3" y="1638300"/>
            <a:ext cx="8305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UNC Example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Screen Shot 2013-01-29 at 1.0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0" y="639679"/>
            <a:ext cx="7564797" cy="64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8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!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731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!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02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!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57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!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2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84379"/>
            <a:ext cx="9144000" cy="60736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!	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0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UNC Example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3-01-29 at 1.0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1" y="639679"/>
            <a:ext cx="7564797" cy="64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7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66202"/>
              </p:ext>
            </p:extLst>
          </p:nvPr>
        </p:nvGraphicFramePr>
        <p:xfrm>
          <a:off x="74160" y="858548"/>
          <a:ext cx="8723360" cy="580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9144000" cy="750927"/>
          </a:xfrm>
          <a:prstGeom prst="rect">
            <a:avLst/>
          </a:prstGeom>
          <a:solidFill>
            <a:srgbClr val="FF6FCF"/>
          </a:solidFill>
          <a:ln>
            <a:solidFill>
              <a:srgbClr val="FF008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847" y="0"/>
            <a:ext cx="8229600" cy="75092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Overview of a Django Project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1186</Words>
  <Application>Microsoft Macintosh PowerPoint</Application>
  <PresentationFormat>On-screen Show (4:3)</PresentationFormat>
  <Paragraphs>314</Paragraphs>
  <Slides>74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Intro to Jingo</vt:lpstr>
      <vt:lpstr>Meet Django Pony</vt:lpstr>
      <vt:lpstr>What is this this Django Magic?</vt:lpstr>
      <vt:lpstr>Who Uses it? </vt:lpstr>
      <vt:lpstr>UNC Example </vt:lpstr>
      <vt:lpstr>UNC Example </vt:lpstr>
      <vt:lpstr>UNC Example </vt:lpstr>
      <vt:lpstr>UNC Example </vt:lpstr>
      <vt:lpstr>Overview of a Django Project</vt:lpstr>
      <vt:lpstr>Let’s Make Magic!</vt:lpstr>
      <vt:lpstr>PowerPoint Presentation</vt:lpstr>
      <vt:lpstr>Install PIP (package installer</vt:lpstr>
      <vt:lpstr>Install virtualenv (Virtual Environment) </vt:lpstr>
      <vt:lpstr>Understanding Virtual Environments</vt:lpstr>
      <vt:lpstr>Create your virtualenv</vt:lpstr>
      <vt:lpstr>Notice the Prompt</vt:lpstr>
      <vt:lpstr>Install Django </vt:lpstr>
      <vt:lpstr>Create a Django Project</vt:lpstr>
      <vt:lpstr>Manage.py</vt:lpstr>
      <vt:lpstr>Did it work? </vt:lpstr>
      <vt:lpstr>Make your life easier with Tabs</vt:lpstr>
      <vt:lpstr>Project Files</vt:lpstr>
      <vt:lpstr>Create a Komodo Project</vt:lpstr>
      <vt:lpstr>Settings File</vt:lpstr>
      <vt:lpstr>Settings: PROJECT_ROOT and _PATH</vt:lpstr>
      <vt:lpstr>Settings: Database</vt:lpstr>
      <vt:lpstr>Settings: Paths</vt:lpstr>
      <vt:lpstr>Settings: Static Dir</vt:lpstr>
      <vt:lpstr>Settings: Installed Apps </vt:lpstr>
      <vt:lpstr>Create database </vt:lpstr>
      <vt:lpstr>Check for errors </vt:lpstr>
      <vt:lpstr>App or Project? </vt:lpstr>
      <vt:lpstr>Lets make our first App</vt:lpstr>
      <vt:lpstr>Settings: Add App</vt:lpstr>
      <vt:lpstr>MVT Architecture Pattern</vt:lpstr>
      <vt:lpstr>Let’s make a View</vt:lpstr>
      <vt:lpstr>URL Dispatcher</vt:lpstr>
      <vt:lpstr>Test it!</vt:lpstr>
      <vt:lpstr>YEA!!!!!! It gets much easier from here!</vt:lpstr>
      <vt:lpstr>PowerPoint Presentation</vt:lpstr>
      <vt:lpstr>Get in your virtual environment </vt:lpstr>
      <vt:lpstr>Templates  </vt:lpstr>
      <vt:lpstr>Create a Template file  </vt:lpstr>
      <vt:lpstr>HTML Template </vt:lpstr>
      <vt:lpstr>Edit the View </vt:lpstr>
      <vt:lpstr>Restart your Server  </vt:lpstr>
      <vt:lpstr>What? Of course it does, I just made it!  </vt:lpstr>
      <vt:lpstr>Tell Django where the templates live </vt:lpstr>
      <vt:lpstr>Refresh and See! </vt:lpstr>
      <vt:lpstr>Now let’s do something dynamic! </vt:lpstr>
      <vt:lpstr>Create a Context </vt:lpstr>
      <vt:lpstr>Template Filters and Tags </vt:lpstr>
      <vt:lpstr>Filter and Tag </vt:lpstr>
      <vt:lpstr>Refresh Browser </vt:lpstr>
      <vt:lpstr>That was simple dynamic HTML display </vt:lpstr>
      <vt:lpstr>Models </vt:lpstr>
      <vt:lpstr>New School App Data </vt:lpstr>
      <vt:lpstr>Model </vt:lpstr>
      <vt:lpstr>Make your first model </vt:lpstr>
      <vt:lpstr>Turn on the Admin App </vt:lpstr>
      <vt:lpstr>Turn on the Admin URLs </vt:lpstr>
      <vt:lpstr>Tell Admin about Course </vt:lpstr>
      <vt:lpstr>Sync DB </vt:lpstr>
      <vt:lpstr>But the Admin needs some work </vt:lpstr>
      <vt:lpstr>Making Admin better </vt:lpstr>
      <vt:lpstr>Expand the models </vt:lpstr>
      <vt:lpstr>Edit model.py </vt:lpstr>
      <vt:lpstr>More on models.py </vt:lpstr>
      <vt:lpstr>Edit the admin.py file</vt:lpstr>
      <vt:lpstr>! </vt:lpstr>
      <vt:lpstr>! </vt:lpstr>
      <vt:lpstr>! </vt:lpstr>
      <vt:lpstr>! </vt:lpstr>
      <vt:lpstr>! </vt:lpstr>
    </vt:vector>
  </TitlesOfParts>
  <Company>UNC-Chapel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Django</dc:title>
  <dc:creator>School of Journalism</dc:creator>
  <cp:lastModifiedBy>School of Journalism</cp:lastModifiedBy>
  <cp:revision>78</cp:revision>
  <dcterms:created xsi:type="dcterms:W3CDTF">2013-01-29T18:15:52Z</dcterms:created>
  <dcterms:modified xsi:type="dcterms:W3CDTF">2013-02-04T05:53:27Z</dcterms:modified>
</cp:coreProperties>
</file>